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4.xml" ContentType="application/vnd.openxmlformats-officedocument.theme+xml"/>
  <Override PartName="/ppt/slideLayouts/slideLayout13.xml" ContentType="application/vnd.openxmlformats-officedocument.presentationml.slideLayout+xml"/>
  <Override PartName="/ppt/theme/theme5.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6.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7.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 id="2147483653" r:id="rId2"/>
    <p:sldMasterId id="2147483659" r:id="rId3"/>
    <p:sldMasterId id="2147483668" r:id="rId4"/>
    <p:sldMasterId id="2147483674" r:id="rId5"/>
    <p:sldMasterId id="2147483682" r:id="rId6"/>
    <p:sldMasterId id="2147483689" r:id="rId7"/>
    <p:sldMasterId id="2147483696" r:id="rId8"/>
  </p:sldMasterIdLst>
  <p:notesMasterIdLst>
    <p:notesMasterId r:id="rId29"/>
  </p:notesMasterIdLst>
  <p:handoutMasterIdLst>
    <p:handoutMasterId r:id="rId30"/>
  </p:handoutMasterIdLst>
  <p:sldIdLst>
    <p:sldId id="315" r:id="rId9"/>
    <p:sldId id="336" r:id="rId10"/>
    <p:sldId id="258" r:id="rId11"/>
    <p:sldId id="337" r:id="rId12"/>
    <p:sldId id="338" r:id="rId13"/>
    <p:sldId id="342" r:id="rId14"/>
    <p:sldId id="343" r:id="rId15"/>
    <p:sldId id="344" r:id="rId16"/>
    <p:sldId id="345" r:id="rId17"/>
    <p:sldId id="348" r:id="rId18"/>
    <p:sldId id="346" r:id="rId19"/>
    <p:sldId id="347" r:id="rId20"/>
    <p:sldId id="349" r:id="rId21"/>
    <p:sldId id="350" r:id="rId22"/>
    <p:sldId id="351" r:id="rId23"/>
    <p:sldId id="352" r:id="rId24"/>
    <p:sldId id="353" r:id="rId25"/>
    <p:sldId id="354" r:id="rId26"/>
    <p:sldId id="355" r:id="rId27"/>
    <p:sldId id="27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8888"/>
    <a:srgbClr val="FE414D"/>
    <a:srgbClr val="777777"/>
    <a:srgbClr val="666666"/>
    <a:srgbClr val="2559D9"/>
    <a:srgbClr val="555555"/>
    <a:srgbClr val="DDDDDD"/>
    <a:srgbClr val="BBBBBB"/>
    <a:srgbClr val="F9F8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43"/>
    <p:restoredTop sz="94242"/>
  </p:normalViewPr>
  <p:slideViewPr>
    <p:cSldViewPr snapToGrid="0" snapToObjects="1">
      <p:cViewPr varScale="1">
        <p:scale>
          <a:sx n="61" d="100"/>
          <a:sy n="61" d="100"/>
        </p:scale>
        <p:origin x="868" y="60"/>
      </p:cViewPr>
      <p:guideLst/>
    </p:cSldViewPr>
  </p:slideViewPr>
  <p:outlineViewPr>
    <p:cViewPr>
      <p:scale>
        <a:sx n="33" d="100"/>
        <a:sy n="33" d="100"/>
      </p:scale>
      <p:origin x="0" y="-18616"/>
    </p:cViewPr>
  </p:outlin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114" d="100"/>
          <a:sy n="114" d="100"/>
        </p:scale>
        <p:origin x="4016"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slideMaster" Target="slideMasters/slideMaster3.xml"/><Relationship Id="rId21" Type="http://schemas.openxmlformats.org/officeDocument/2006/relationships/slide" Target="slides/slide13.xml"/><Relationship Id="rId34"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handoutMaster" Target="handoutMasters/handoutMaster1.xml"/><Relationship Id="rId8" Type="http://schemas.openxmlformats.org/officeDocument/2006/relationships/slideMaster" Target="slideMasters/slideMaster8.xml"/></Relationships>
</file>

<file path=ppt/diagrams/_rels/data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6_2">
  <dgm:title val=""/>
  <dgm:desc val=""/>
  <dgm:catLst>
    <dgm:cat type="accent6" pri="16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a:alpha val="0"/>
      </a:schemeClr>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B7D7A3-0F4D-4D38-9491-B468044C37AA}" type="doc">
      <dgm:prSet loTypeId="urn:microsoft.com/office/officeart/2008/layout/LinedList" loCatId="list" qsTypeId="urn:microsoft.com/office/officeart/2005/8/quickstyle/simple2" qsCatId="simple" csTypeId="urn:microsoft.com/office/officeart/2005/8/colors/colorful5" csCatId="colorful" phldr="1"/>
      <dgm:spPr/>
      <dgm:t>
        <a:bodyPr/>
        <a:lstStyle/>
        <a:p>
          <a:endParaRPr lang="en-US"/>
        </a:p>
      </dgm:t>
    </dgm:pt>
    <dgm:pt modelId="{F8929A7F-65BE-4BE9-915C-42E7DFABE30A}">
      <dgm:prSet/>
      <dgm:spPr/>
      <dgm:t>
        <a:bodyPr/>
        <a:lstStyle/>
        <a:p>
          <a:pPr>
            <a:defRPr cap="all"/>
          </a:pPr>
          <a:r>
            <a:rPr lang="en-US" b="0" i="0"/>
            <a:t>Fundamentals of Programming</a:t>
          </a:r>
          <a:endParaRPr lang="en-US"/>
        </a:p>
      </dgm:t>
    </dgm:pt>
    <dgm:pt modelId="{396DE081-FC62-4002-BF8C-49783C26F11C}" type="parTrans" cxnId="{D2FC3332-6884-4FA0-902F-C777D066F269}">
      <dgm:prSet/>
      <dgm:spPr/>
      <dgm:t>
        <a:bodyPr/>
        <a:lstStyle/>
        <a:p>
          <a:endParaRPr lang="en-US"/>
        </a:p>
      </dgm:t>
    </dgm:pt>
    <dgm:pt modelId="{2CE0A6EA-449F-4882-B081-E20AB7029C74}" type="sibTrans" cxnId="{D2FC3332-6884-4FA0-902F-C777D066F269}">
      <dgm:prSet/>
      <dgm:spPr/>
      <dgm:t>
        <a:bodyPr/>
        <a:lstStyle/>
        <a:p>
          <a:endParaRPr lang="en-US"/>
        </a:p>
      </dgm:t>
    </dgm:pt>
    <dgm:pt modelId="{65673E6D-2FE7-4D39-BE7A-E54AD1E582CC}">
      <dgm:prSet/>
      <dgm:spPr/>
      <dgm:t>
        <a:bodyPr/>
        <a:lstStyle/>
        <a:p>
          <a:pPr>
            <a:defRPr cap="all"/>
          </a:pPr>
          <a:r>
            <a:rPr lang="en-US" b="0" i="0"/>
            <a:t>Object-Oriented Programming (OOP)</a:t>
          </a:r>
          <a:endParaRPr lang="en-US"/>
        </a:p>
      </dgm:t>
    </dgm:pt>
    <dgm:pt modelId="{6F941B52-2368-47FD-825F-182E0F19CD47}" type="parTrans" cxnId="{30AC88FD-A154-4153-AF8B-06F984311356}">
      <dgm:prSet/>
      <dgm:spPr/>
      <dgm:t>
        <a:bodyPr/>
        <a:lstStyle/>
        <a:p>
          <a:endParaRPr lang="en-US"/>
        </a:p>
      </dgm:t>
    </dgm:pt>
    <dgm:pt modelId="{C81CD21E-8590-4F8C-8C56-F2693FA7FD56}" type="sibTrans" cxnId="{30AC88FD-A154-4153-AF8B-06F984311356}">
      <dgm:prSet/>
      <dgm:spPr/>
      <dgm:t>
        <a:bodyPr/>
        <a:lstStyle/>
        <a:p>
          <a:endParaRPr lang="en-US"/>
        </a:p>
      </dgm:t>
    </dgm:pt>
    <dgm:pt modelId="{ABC27CC2-1420-48A2-84B7-F4D02B3D3062}">
      <dgm:prSet/>
      <dgm:spPr/>
      <dgm:t>
        <a:bodyPr/>
        <a:lstStyle/>
        <a:p>
          <a:pPr>
            <a:defRPr cap="all"/>
          </a:pPr>
          <a:r>
            <a:rPr lang="en-US" b="0" i="0"/>
            <a:t>Cross-Platform Development:</a:t>
          </a:r>
          <a:endParaRPr lang="en-US"/>
        </a:p>
      </dgm:t>
    </dgm:pt>
    <dgm:pt modelId="{3AEA09C5-3851-4F11-9FE3-F2482F1B2082}" type="parTrans" cxnId="{5EED9D1B-AF30-4268-A797-1FE892D500B1}">
      <dgm:prSet/>
      <dgm:spPr/>
      <dgm:t>
        <a:bodyPr/>
        <a:lstStyle/>
        <a:p>
          <a:endParaRPr lang="en-US"/>
        </a:p>
      </dgm:t>
    </dgm:pt>
    <dgm:pt modelId="{4479DD21-E2A1-4C82-9833-A7D3FB17D9CE}" type="sibTrans" cxnId="{5EED9D1B-AF30-4268-A797-1FE892D500B1}">
      <dgm:prSet/>
      <dgm:spPr/>
      <dgm:t>
        <a:bodyPr/>
        <a:lstStyle/>
        <a:p>
          <a:endParaRPr lang="en-US"/>
        </a:p>
      </dgm:t>
    </dgm:pt>
    <dgm:pt modelId="{E01B8EEA-19F3-4C8A-8D5D-A6213F665755}">
      <dgm:prSet/>
      <dgm:spPr/>
      <dgm:t>
        <a:bodyPr/>
        <a:lstStyle/>
        <a:p>
          <a:pPr>
            <a:defRPr cap="all"/>
          </a:pPr>
          <a:r>
            <a:rPr lang="en-US" b="0" i="0"/>
            <a:t>Application Development</a:t>
          </a:r>
          <a:endParaRPr lang="en-US"/>
        </a:p>
      </dgm:t>
    </dgm:pt>
    <dgm:pt modelId="{B667FEF3-A377-4CED-B6DA-FB78D4B52B2A}" type="parTrans" cxnId="{EB550132-C020-4221-8298-87992B5BF6A0}">
      <dgm:prSet/>
      <dgm:spPr/>
      <dgm:t>
        <a:bodyPr/>
        <a:lstStyle/>
        <a:p>
          <a:endParaRPr lang="en-US"/>
        </a:p>
      </dgm:t>
    </dgm:pt>
    <dgm:pt modelId="{073C6FC6-F222-4E1C-BFC0-2D3D81E89AAC}" type="sibTrans" cxnId="{EB550132-C020-4221-8298-87992B5BF6A0}">
      <dgm:prSet/>
      <dgm:spPr/>
      <dgm:t>
        <a:bodyPr/>
        <a:lstStyle/>
        <a:p>
          <a:endParaRPr lang="en-US"/>
        </a:p>
      </dgm:t>
    </dgm:pt>
    <dgm:pt modelId="{865D27FA-9020-4A3B-9311-2B38A2E58E1B}">
      <dgm:prSet/>
      <dgm:spPr/>
      <dgm:t>
        <a:bodyPr/>
        <a:lstStyle/>
        <a:p>
          <a:pPr>
            <a:defRPr cap="all"/>
          </a:pPr>
          <a:r>
            <a:rPr lang="en-US" b="0" i="0"/>
            <a:t>Advanced Java Features</a:t>
          </a:r>
          <a:endParaRPr lang="en-US"/>
        </a:p>
      </dgm:t>
    </dgm:pt>
    <dgm:pt modelId="{6E85C612-B3B3-486E-A5A2-57725F872C55}" type="parTrans" cxnId="{212939DA-FC05-49AB-AE7D-C2DEEAF8076F}">
      <dgm:prSet/>
      <dgm:spPr/>
      <dgm:t>
        <a:bodyPr/>
        <a:lstStyle/>
        <a:p>
          <a:endParaRPr lang="en-US"/>
        </a:p>
      </dgm:t>
    </dgm:pt>
    <dgm:pt modelId="{139FF3EF-5601-49FE-850C-C049350C29EE}" type="sibTrans" cxnId="{212939DA-FC05-49AB-AE7D-C2DEEAF8076F}">
      <dgm:prSet/>
      <dgm:spPr/>
      <dgm:t>
        <a:bodyPr/>
        <a:lstStyle/>
        <a:p>
          <a:endParaRPr lang="en-US"/>
        </a:p>
      </dgm:t>
    </dgm:pt>
    <dgm:pt modelId="{8869DF2B-6D1D-45CD-91D0-0D49E353F2C0}" type="pres">
      <dgm:prSet presAssocID="{29B7D7A3-0F4D-4D38-9491-B468044C37AA}" presName="vert0" presStyleCnt="0">
        <dgm:presLayoutVars>
          <dgm:dir/>
          <dgm:animOne val="branch"/>
          <dgm:animLvl val="lvl"/>
        </dgm:presLayoutVars>
      </dgm:prSet>
      <dgm:spPr/>
    </dgm:pt>
    <dgm:pt modelId="{2A1AEB65-53E0-4E1C-92D0-D7C32C1EE95B}" type="pres">
      <dgm:prSet presAssocID="{F8929A7F-65BE-4BE9-915C-42E7DFABE30A}" presName="thickLine" presStyleLbl="alignNode1" presStyleIdx="0" presStyleCnt="5"/>
      <dgm:spPr/>
    </dgm:pt>
    <dgm:pt modelId="{1F7C8742-2AE9-4419-8AD2-D43A17E1BCF7}" type="pres">
      <dgm:prSet presAssocID="{F8929A7F-65BE-4BE9-915C-42E7DFABE30A}" presName="horz1" presStyleCnt="0"/>
      <dgm:spPr/>
    </dgm:pt>
    <dgm:pt modelId="{E51422F5-C5C8-4711-AAFB-DAF4CBA18D86}" type="pres">
      <dgm:prSet presAssocID="{F8929A7F-65BE-4BE9-915C-42E7DFABE30A}" presName="tx1" presStyleLbl="revTx" presStyleIdx="0" presStyleCnt="5"/>
      <dgm:spPr/>
    </dgm:pt>
    <dgm:pt modelId="{5DE0920D-7E2E-4A0F-BC28-84D7E141F436}" type="pres">
      <dgm:prSet presAssocID="{F8929A7F-65BE-4BE9-915C-42E7DFABE30A}" presName="vert1" presStyleCnt="0"/>
      <dgm:spPr/>
    </dgm:pt>
    <dgm:pt modelId="{D37F9A4B-6E04-45AD-8534-1FF8169B58FE}" type="pres">
      <dgm:prSet presAssocID="{65673E6D-2FE7-4D39-BE7A-E54AD1E582CC}" presName="thickLine" presStyleLbl="alignNode1" presStyleIdx="1" presStyleCnt="5"/>
      <dgm:spPr/>
    </dgm:pt>
    <dgm:pt modelId="{CD72B472-E0FE-4395-8332-D174661317BC}" type="pres">
      <dgm:prSet presAssocID="{65673E6D-2FE7-4D39-BE7A-E54AD1E582CC}" presName="horz1" presStyleCnt="0"/>
      <dgm:spPr/>
    </dgm:pt>
    <dgm:pt modelId="{1F9BEF4E-5C2D-46F8-A675-3A08A3976B3A}" type="pres">
      <dgm:prSet presAssocID="{65673E6D-2FE7-4D39-BE7A-E54AD1E582CC}" presName="tx1" presStyleLbl="revTx" presStyleIdx="1" presStyleCnt="5"/>
      <dgm:spPr/>
    </dgm:pt>
    <dgm:pt modelId="{92D8903A-69A2-41D2-9A5D-1FE673CB8974}" type="pres">
      <dgm:prSet presAssocID="{65673E6D-2FE7-4D39-BE7A-E54AD1E582CC}" presName="vert1" presStyleCnt="0"/>
      <dgm:spPr/>
    </dgm:pt>
    <dgm:pt modelId="{1B4829B0-B8E4-4BB9-9E0E-AEA5216064E4}" type="pres">
      <dgm:prSet presAssocID="{ABC27CC2-1420-48A2-84B7-F4D02B3D3062}" presName="thickLine" presStyleLbl="alignNode1" presStyleIdx="2" presStyleCnt="5"/>
      <dgm:spPr/>
    </dgm:pt>
    <dgm:pt modelId="{B5BD4801-433D-4812-94E0-0C7D24D3DD62}" type="pres">
      <dgm:prSet presAssocID="{ABC27CC2-1420-48A2-84B7-F4D02B3D3062}" presName="horz1" presStyleCnt="0"/>
      <dgm:spPr/>
    </dgm:pt>
    <dgm:pt modelId="{6A436EE3-0DB1-4745-B0C1-176C54792682}" type="pres">
      <dgm:prSet presAssocID="{ABC27CC2-1420-48A2-84B7-F4D02B3D3062}" presName="tx1" presStyleLbl="revTx" presStyleIdx="2" presStyleCnt="5"/>
      <dgm:spPr/>
    </dgm:pt>
    <dgm:pt modelId="{C32FFB74-4808-4CE2-B000-98FD63D38EB1}" type="pres">
      <dgm:prSet presAssocID="{ABC27CC2-1420-48A2-84B7-F4D02B3D3062}" presName="vert1" presStyleCnt="0"/>
      <dgm:spPr/>
    </dgm:pt>
    <dgm:pt modelId="{DCF2DD58-5EA9-4AB0-9044-1DAC2AC9130D}" type="pres">
      <dgm:prSet presAssocID="{E01B8EEA-19F3-4C8A-8D5D-A6213F665755}" presName="thickLine" presStyleLbl="alignNode1" presStyleIdx="3" presStyleCnt="5"/>
      <dgm:spPr/>
    </dgm:pt>
    <dgm:pt modelId="{CF3DC226-0BBA-4A58-B7C2-6A1ABFE34C65}" type="pres">
      <dgm:prSet presAssocID="{E01B8EEA-19F3-4C8A-8D5D-A6213F665755}" presName="horz1" presStyleCnt="0"/>
      <dgm:spPr/>
    </dgm:pt>
    <dgm:pt modelId="{C5F813F1-F1B0-4CC3-9F2F-E874E811E9CD}" type="pres">
      <dgm:prSet presAssocID="{E01B8EEA-19F3-4C8A-8D5D-A6213F665755}" presName="tx1" presStyleLbl="revTx" presStyleIdx="3" presStyleCnt="5"/>
      <dgm:spPr/>
    </dgm:pt>
    <dgm:pt modelId="{750763F5-03E8-4D30-98F2-22E51FA991FE}" type="pres">
      <dgm:prSet presAssocID="{E01B8EEA-19F3-4C8A-8D5D-A6213F665755}" presName="vert1" presStyleCnt="0"/>
      <dgm:spPr/>
    </dgm:pt>
    <dgm:pt modelId="{7E8BC15E-5952-45FE-AFF3-0EB5423376A7}" type="pres">
      <dgm:prSet presAssocID="{865D27FA-9020-4A3B-9311-2B38A2E58E1B}" presName="thickLine" presStyleLbl="alignNode1" presStyleIdx="4" presStyleCnt="5"/>
      <dgm:spPr/>
    </dgm:pt>
    <dgm:pt modelId="{076392FF-67C2-481C-ADBC-8892D5724EB0}" type="pres">
      <dgm:prSet presAssocID="{865D27FA-9020-4A3B-9311-2B38A2E58E1B}" presName="horz1" presStyleCnt="0"/>
      <dgm:spPr/>
    </dgm:pt>
    <dgm:pt modelId="{9C0A347D-00FF-4BFF-BA56-10DEE6EE1409}" type="pres">
      <dgm:prSet presAssocID="{865D27FA-9020-4A3B-9311-2B38A2E58E1B}" presName="tx1" presStyleLbl="revTx" presStyleIdx="4" presStyleCnt="5"/>
      <dgm:spPr/>
    </dgm:pt>
    <dgm:pt modelId="{DA8531A4-231D-4F34-B25C-0DA57CD70105}" type="pres">
      <dgm:prSet presAssocID="{865D27FA-9020-4A3B-9311-2B38A2E58E1B}" presName="vert1" presStyleCnt="0"/>
      <dgm:spPr/>
    </dgm:pt>
  </dgm:ptLst>
  <dgm:cxnLst>
    <dgm:cxn modelId="{53882014-0961-42B8-9FA4-F78DC50E8562}" type="presOf" srcId="{E01B8EEA-19F3-4C8A-8D5D-A6213F665755}" destId="{C5F813F1-F1B0-4CC3-9F2F-E874E811E9CD}" srcOrd="0" destOrd="0" presId="urn:microsoft.com/office/officeart/2008/layout/LinedList"/>
    <dgm:cxn modelId="{5EED9D1B-AF30-4268-A797-1FE892D500B1}" srcId="{29B7D7A3-0F4D-4D38-9491-B468044C37AA}" destId="{ABC27CC2-1420-48A2-84B7-F4D02B3D3062}" srcOrd="2" destOrd="0" parTransId="{3AEA09C5-3851-4F11-9FE3-F2482F1B2082}" sibTransId="{4479DD21-E2A1-4C82-9833-A7D3FB17D9CE}"/>
    <dgm:cxn modelId="{2B741E25-47CE-4ECB-B05E-2D48AC50089B}" type="presOf" srcId="{F8929A7F-65BE-4BE9-915C-42E7DFABE30A}" destId="{E51422F5-C5C8-4711-AAFB-DAF4CBA18D86}" srcOrd="0" destOrd="0" presId="urn:microsoft.com/office/officeart/2008/layout/LinedList"/>
    <dgm:cxn modelId="{EB550132-C020-4221-8298-87992B5BF6A0}" srcId="{29B7D7A3-0F4D-4D38-9491-B468044C37AA}" destId="{E01B8EEA-19F3-4C8A-8D5D-A6213F665755}" srcOrd="3" destOrd="0" parTransId="{B667FEF3-A377-4CED-B6DA-FB78D4B52B2A}" sibTransId="{073C6FC6-F222-4E1C-BFC0-2D3D81E89AAC}"/>
    <dgm:cxn modelId="{D2FC3332-6884-4FA0-902F-C777D066F269}" srcId="{29B7D7A3-0F4D-4D38-9491-B468044C37AA}" destId="{F8929A7F-65BE-4BE9-915C-42E7DFABE30A}" srcOrd="0" destOrd="0" parTransId="{396DE081-FC62-4002-BF8C-49783C26F11C}" sibTransId="{2CE0A6EA-449F-4882-B081-E20AB7029C74}"/>
    <dgm:cxn modelId="{76334B35-6CB0-4D61-BAF2-679D521D8663}" type="presOf" srcId="{29B7D7A3-0F4D-4D38-9491-B468044C37AA}" destId="{8869DF2B-6D1D-45CD-91D0-0D49E353F2C0}" srcOrd="0" destOrd="0" presId="urn:microsoft.com/office/officeart/2008/layout/LinedList"/>
    <dgm:cxn modelId="{CB253690-2C5B-4413-89DB-0788C33DEBB3}" type="presOf" srcId="{865D27FA-9020-4A3B-9311-2B38A2E58E1B}" destId="{9C0A347D-00FF-4BFF-BA56-10DEE6EE1409}" srcOrd="0" destOrd="0" presId="urn:microsoft.com/office/officeart/2008/layout/LinedList"/>
    <dgm:cxn modelId="{D852EBD0-019C-4407-B9B4-6ECB856C4D05}" type="presOf" srcId="{65673E6D-2FE7-4D39-BE7A-E54AD1E582CC}" destId="{1F9BEF4E-5C2D-46F8-A675-3A08A3976B3A}" srcOrd="0" destOrd="0" presId="urn:microsoft.com/office/officeart/2008/layout/LinedList"/>
    <dgm:cxn modelId="{212939DA-FC05-49AB-AE7D-C2DEEAF8076F}" srcId="{29B7D7A3-0F4D-4D38-9491-B468044C37AA}" destId="{865D27FA-9020-4A3B-9311-2B38A2E58E1B}" srcOrd="4" destOrd="0" parTransId="{6E85C612-B3B3-486E-A5A2-57725F872C55}" sibTransId="{139FF3EF-5601-49FE-850C-C049350C29EE}"/>
    <dgm:cxn modelId="{115C3BE9-5E86-4133-8CB9-1425F673EA3A}" type="presOf" srcId="{ABC27CC2-1420-48A2-84B7-F4D02B3D3062}" destId="{6A436EE3-0DB1-4745-B0C1-176C54792682}" srcOrd="0" destOrd="0" presId="urn:microsoft.com/office/officeart/2008/layout/LinedList"/>
    <dgm:cxn modelId="{30AC88FD-A154-4153-AF8B-06F984311356}" srcId="{29B7D7A3-0F4D-4D38-9491-B468044C37AA}" destId="{65673E6D-2FE7-4D39-BE7A-E54AD1E582CC}" srcOrd="1" destOrd="0" parTransId="{6F941B52-2368-47FD-825F-182E0F19CD47}" sibTransId="{C81CD21E-8590-4F8C-8C56-F2693FA7FD56}"/>
    <dgm:cxn modelId="{FB4D6D6B-85E0-457D-9E30-C4F7514ECB27}" type="presParOf" srcId="{8869DF2B-6D1D-45CD-91D0-0D49E353F2C0}" destId="{2A1AEB65-53E0-4E1C-92D0-D7C32C1EE95B}" srcOrd="0" destOrd="0" presId="urn:microsoft.com/office/officeart/2008/layout/LinedList"/>
    <dgm:cxn modelId="{C1B96F19-CF12-499A-85E4-42E9ACB1AC5E}" type="presParOf" srcId="{8869DF2B-6D1D-45CD-91D0-0D49E353F2C0}" destId="{1F7C8742-2AE9-4419-8AD2-D43A17E1BCF7}" srcOrd="1" destOrd="0" presId="urn:microsoft.com/office/officeart/2008/layout/LinedList"/>
    <dgm:cxn modelId="{C7B29B7F-DB2D-428F-988A-D54FB054FF16}" type="presParOf" srcId="{1F7C8742-2AE9-4419-8AD2-D43A17E1BCF7}" destId="{E51422F5-C5C8-4711-AAFB-DAF4CBA18D86}" srcOrd="0" destOrd="0" presId="urn:microsoft.com/office/officeart/2008/layout/LinedList"/>
    <dgm:cxn modelId="{478EACDD-758E-4375-BF28-ED1869E867E3}" type="presParOf" srcId="{1F7C8742-2AE9-4419-8AD2-D43A17E1BCF7}" destId="{5DE0920D-7E2E-4A0F-BC28-84D7E141F436}" srcOrd="1" destOrd="0" presId="urn:microsoft.com/office/officeart/2008/layout/LinedList"/>
    <dgm:cxn modelId="{2F29F140-2728-4542-B059-B490AD5DE84B}" type="presParOf" srcId="{8869DF2B-6D1D-45CD-91D0-0D49E353F2C0}" destId="{D37F9A4B-6E04-45AD-8534-1FF8169B58FE}" srcOrd="2" destOrd="0" presId="urn:microsoft.com/office/officeart/2008/layout/LinedList"/>
    <dgm:cxn modelId="{CB4E81A3-0DF4-47B5-B8B8-805E658B3E01}" type="presParOf" srcId="{8869DF2B-6D1D-45CD-91D0-0D49E353F2C0}" destId="{CD72B472-E0FE-4395-8332-D174661317BC}" srcOrd="3" destOrd="0" presId="urn:microsoft.com/office/officeart/2008/layout/LinedList"/>
    <dgm:cxn modelId="{4049DB94-3346-4D43-AC42-33480114C614}" type="presParOf" srcId="{CD72B472-E0FE-4395-8332-D174661317BC}" destId="{1F9BEF4E-5C2D-46F8-A675-3A08A3976B3A}" srcOrd="0" destOrd="0" presId="urn:microsoft.com/office/officeart/2008/layout/LinedList"/>
    <dgm:cxn modelId="{B9598DA7-053A-4965-ADC3-92A51F84ECB2}" type="presParOf" srcId="{CD72B472-E0FE-4395-8332-D174661317BC}" destId="{92D8903A-69A2-41D2-9A5D-1FE673CB8974}" srcOrd="1" destOrd="0" presId="urn:microsoft.com/office/officeart/2008/layout/LinedList"/>
    <dgm:cxn modelId="{53D4AAE5-A765-49DE-B2D2-50A7C27DD6CD}" type="presParOf" srcId="{8869DF2B-6D1D-45CD-91D0-0D49E353F2C0}" destId="{1B4829B0-B8E4-4BB9-9E0E-AEA5216064E4}" srcOrd="4" destOrd="0" presId="urn:microsoft.com/office/officeart/2008/layout/LinedList"/>
    <dgm:cxn modelId="{DE5675C7-9627-4274-88CD-83DE42147EE3}" type="presParOf" srcId="{8869DF2B-6D1D-45CD-91D0-0D49E353F2C0}" destId="{B5BD4801-433D-4812-94E0-0C7D24D3DD62}" srcOrd="5" destOrd="0" presId="urn:microsoft.com/office/officeart/2008/layout/LinedList"/>
    <dgm:cxn modelId="{27E01EF7-B1BA-4119-AAB6-EB37850F8325}" type="presParOf" srcId="{B5BD4801-433D-4812-94E0-0C7D24D3DD62}" destId="{6A436EE3-0DB1-4745-B0C1-176C54792682}" srcOrd="0" destOrd="0" presId="urn:microsoft.com/office/officeart/2008/layout/LinedList"/>
    <dgm:cxn modelId="{6EE98F0D-008A-4E3E-B8BE-84F32429EDEE}" type="presParOf" srcId="{B5BD4801-433D-4812-94E0-0C7D24D3DD62}" destId="{C32FFB74-4808-4CE2-B000-98FD63D38EB1}" srcOrd="1" destOrd="0" presId="urn:microsoft.com/office/officeart/2008/layout/LinedList"/>
    <dgm:cxn modelId="{79D7763C-B724-466C-A29F-3E8AE813D06E}" type="presParOf" srcId="{8869DF2B-6D1D-45CD-91D0-0D49E353F2C0}" destId="{DCF2DD58-5EA9-4AB0-9044-1DAC2AC9130D}" srcOrd="6" destOrd="0" presId="urn:microsoft.com/office/officeart/2008/layout/LinedList"/>
    <dgm:cxn modelId="{7E9285ED-3749-4AA1-9E26-43A5B0E9A5D8}" type="presParOf" srcId="{8869DF2B-6D1D-45CD-91D0-0D49E353F2C0}" destId="{CF3DC226-0BBA-4A58-B7C2-6A1ABFE34C65}" srcOrd="7" destOrd="0" presId="urn:microsoft.com/office/officeart/2008/layout/LinedList"/>
    <dgm:cxn modelId="{C828C213-92B3-49E5-9828-47102942E8A1}" type="presParOf" srcId="{CF3DC226-0BBA-4A58-B7C2-6A1ABFE34C65}" destId="{C5F813F1-F1B0-4CC3-9F2F-E874E811E9CD}" srcOrd="0" destOrd="0" presId="urn:microsoft.com/office/officeart/2008/layout/LinedList"/>
    <dgm:cxn modelId="{416B673F-9482-46F0-84D5-3B0605A25EE5}" type="presParOf" srcId="{CF3DC226-0BBA-4A58-B7C2-6A1ABFE34C65}" destId="{750763F5-03E8-4D30-98F2-22E51FA991FE}" srcOrd="1" destOrd="0" presId="urn:microsoft.com/office/officeart/2008/layout/LinedList"/>
    <dgm:cxn modelId="{13443FC7-C2E0-424A-A065-69A45D914445}" type="presParOf" srcId="{8869DF2B-6D1D-45CD-91D0-0D49E353F2C0}" destId="{7E8BC15E-5952-45FE-AFF3-0EB5423376A7}" srcOrd="8" destOrd="0" presId="urn:microsoft.com/office/officeart/2008/layout/LinedList"/>
    <dgm:cxn modelId="{4ADE7614-5428-44C3-8B5A-EB951B324285}" type="presParOf" srcId="{8869DF2B-6D1D-45CD-91D0-0D49E353F2C0}" destId="{076392FF-67C2-481C-ADBC-8892D5724EB0}" srcOrd="9" destOrd="0" presId="urn:microsoft.com/office/officeart/2008/layout/LinedList"/>
    <dgm:cxn modelId="{D060CFE0-EB27-4A3C-9824-890AD786B0CB}" type="presParOf" srcId="{076392FF-67C2-481C-ADBC-8892D5724EB0}" destId="{9C0A347D-00FF-4BFF-BA56-10DEE6EE1409}" srcOrd="0" destOrd="0" presId="urn:microsoft.com/office/officeart/2008/layout/LinedList"/>
    <dgm:cxn modelId="{80F80A27-06D5-44CE-BCD1-AC5356146B9D}" type="presParOf" srcId="{076392FF-67C2-481C-ADBC-8892D5724EB0}" destId="{DA8531A4-231D-4F34-B25C-0DA57CD70105}"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26F634-16A4-4271-BE9D-5C6830E01EA7}" type="doc">
      <dgm:prSet loTypeId="urn:microsoft.com/office/officeart/2018/2/layout/IconVerticalSolidList" loCatId="icon" qsTypeId="urn:microsoft.com/office/officeart/2005/8/quickstyle/simple1" qsCatId="simple" csTypeId="urn:microsoft.com/office/officeart/2018/5/colors/Iconchunking_neutralbg_accent6_2" csCatId="accent6" phldr="1"/>
      <dgm:spPr/>
      <dgm:t>
        <a:bodyPr/>
        <a:lstStyle/>
        <a:p>
          <a:endParaRPr lang="en-US"/>
        </a:p>
      </dgm:t>
    </dgm:pt>
    <dgm:pt modelId="{8563D386-30C6-4BC7-948C-E74750DCDA73}">
      <dgm:prSet/>
      <dgm:spPr/>
      <dgm:t>
        <a:bodyPr/>
        <a:lstStyle/>
        <a:p>
          <a:pPr>
            <a:lnSpc>
              <a:spcPct val="100000"/>
            </a:lnSpc>
          </a:pPr>
          <a:r>
            <a:rPr lang="en-US" b="0" i="0" baseline="0"/>
            <a:t>In Java, classes and objects are fundamental concepts of object-oriented programming (OOP).</a:t>
          </a:r>
          <a:endParaRPr lang="en-US"/>
        </a:p>
      </dgm:t>
    </dgm:pt>
    <dgm:pt modelId="{2F8EDEAF-E5D1-4C81-9923-9E24974285A1}" type="parTrans" cxnId="{C99F9E08-8CF7-46D3-9734-1CFC52700526}">
      <dgm:prSet/>
      <dgm:spPr/>
      <dgm:t>
        <a:bodyPr/>
        <a:lstStyle/>
        <a:p>
          <a:endParaRPr lang="en-US"/>
        </a:p>
      </dgm:t>
    </dgm:pt>
    <dgm:pt modelId="{BA53BF42-17CE-4E99-8472-9ADD7B32D457}" type="sibTrans" cxnId="{C99F9E08-8CF7-46D3-9734-1CFC52700526}">
      <dgm:prSet/>
      <dgm:spPr/>
      <dgm:t>
        <a:bodyPr/>
        <a:lstStyle/>
        <a:p>
          <a:endParaRPr lang="en-US"/>
        </a:p>
      </dgm:t>
    </dgm:pt>
    <dgm:pt modelId="{8D44AE95-F0DC-47F0-A1CF-95346F0F11D7}">
      <dgm:prSet/>
      <dgm:spPr/>
      <dgm:t>
        <a:bodyPr/>
        <a:lstStyle/>
        <a:p>
          <a:pPr>
            <a:lnSpc>
              <a:spcPct val="100000"/>
            </a:lnSpc>
          </a:pPr>
          <a:r>
            <a:rPr lang="en-US" b="0" i="0" baseline="0"/>
            <a:t>A class is a blueprint or template that defines the structure and behavior of objects. It represents a collection of related data  and methods that operate on that data. Classes provide a way to create objects with specific attributes and functionalities.</a:t>
          </a:r>
          <a:endParaRPr lang="en-US"/>
        </a:p>
      </dgm:t>
    </dgm:pt>
    <dgm:pt modelId="{59D02043-2D66-4979-90B9-06E3E7F801F4}" type="parTrans" cxnId="{A7473194-D550-400A-8CED-7ADF115D7629}">
      <dgm:prSet/>
      <dgm:spPr/>
      <dgm:t>
        <a:bodyPr/>
        <a:lstStyle/>
        <a:p>
          <a:endParaRPr lang="en-US"/>
        </a:p>
      </dgm:t>
    </dgm:pt>
    <dgm:pt modelId="{1C4D6CEE-6764-4998-A45F-99A486F16946}" type="sibTrans" cxnId="{A7473194-D550-400A-8CED-7ADF115D7629}">
      <dgm:prSet/>
      <dgm:spPr/>
      <dgm:t>
        <a:bodyPr/>
        <a:lstStyle/>
        <a:p>
          <a:endParaRPr lang="en-US"/>
        </a:p>
      </dgm:t>
    </dgm:pt>
    <dgm:pt modelId="{47F29A0C-8ED7-428E-995F-095C3789E2FF}">
      <dgm:prSet/>
      <dgm:spPr/>
      <dgm:t>
        <a:bodyPr/>
        <a:lstStyle/>
        <a:p>
          <a:pPr>
            <a:lnSpc>
              <a:spcPct val="100000"/>
            </a:lnSpc>
          </a:pPr>
          <a:r>
            <a:rPr lang="en-US" b="0" i="0" baseline="0"/>
            <a:t>An object, on the other hand, is an instance of a class. It represents a specific entity or instance of the class and can have its own unique state and behavior. Objects are created using the </a:t>
          </a:r>
          <a:r>
            <a:rPr lang="en-US" b="1" i="0" baseline="0"/>
            <a:t>new</a:t>
          </a:r>
          <a:r>
            <a:rPr lang="en-US" b="0" i="0" baseline="0"/>
            <a:t> keyword and can access the members (variables and methods) defined in their corresponding class.</a:t>
          </a:r>
          <a:endParaRPr lang="en-US"/>
        </a:p>
      </dgm:t>
    </dgm:pt>
    <dgm:pt modelId="{BE7C88E9-648A-4FC4-84F3-CA3E9F84686B}" type="parTrans" cxnId="{7620CED4-21F7-4109-9E32-F79A3A6FB8C4}">
      <dgm:prSet/>
      <dgm:spPr/>
      <dgm:t>
        <a:bodyPr/>
        <a:lstStyle/>
        <a:p>
          <a:endParaRPr lang="en-US"/>
        </a:p>
      </dgm:t>
    </dgm:pt>
    <dgm:pt modelId="{3D332A37-F8D8-4861-88C1-E9AC529AE07C}" type="sibTrans" cxnId="{7620CED4-21F7-4109-9E32-F79A3A6FB8C4}">
      <dgm:prSet/>
      <dgm:spPr/>
      <dgm:t>
        <a:bodyPr/>
        <a:lstStyle/>
        <a:p>
          <a:endParaRPr lang="en-US"/>
        </a:p>
      </dgm:t>
    </dgm:pt>
    <dgm:pt modelId="{9009DFD5-4E2A-43A6-BB9A-C07A9F6D46AA}" type="pres">
      <dgm:prSet presAssocID="{ED26F634-16A4-4271-BE9D-5C6830E01EA7}" presName="root" presStyleCnt="0">
        <dgm:presLayoutVars>
          <dgm:dir/>
          <dgm:resizeHandles val="exact"/>
        </dgm:presLayoutVars>
      </dgm:prSet>
      <dgm:spPr/>
    </dgm:pt>
    <dgm:pt modelId="{5F49A87F-AEAD-4FCC-97E1-DEC99BC2280D}" type="pres">
      <dgm:prSet presAssocID="{8563D386-30C6-4BC7-948C-E74750DCDA73}" presName="compNode" presStyleCnt="0"/>
      <dgm:spPr/>
    </dgm:pt>
    <dgm:pt modelId="{9228FB42-19BD-4FE0-9A3D-BEBD559F1D7E}" type="pres">
      <dgm:prSet presAssocID="{8563D386-30C6-4BC7-948C-E74750DCDA73}" presName="bgRect" presStyleLbl="bgShp" presStyleIdx="0" presStyleCnt="3"/>
      <dgm:spPr/>
    </dgm:pt>
    <dgm:pt modelId="{29BA4D97-9375-46DD-8DB8-9E8157ED982D}" type="pres">
      <dgm:prSet presAssocID="{8563D386-30C6-4BC7-948C-E74750DCDA73}"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grammer"/>
        </a:ext>
      </dgm:extLst>
    </dgm:pt>
    <dgm:pt modelId="{F6AD06EA-BB9E-46B1-96B9-21C439820D40}" type="pres">
      <dgm:prSet presAssocID="{8563D386-30C6-4BC7-948C-E74750DCDA73}" presName="spaceRect" presStyleCnt="0"/>
      <dgm:spPr/>
    </dgm:pt>
    <dgm:pt modelId="{11145B24-E981-4254-BC0C-79F51CD603B0}" type="pres">
      <dgm:prSet presAssocID="{8563D386-30C6-4BC7-948C-E74750DCDA73}" presName="parTx" presStyleLbl="revTx" presStyleIdx="0" presStyleCnt="3">
        <dgm:presLayoutVars>
          <dgm:chMax val="0"/>
          <dgm:chPref val="0"/>
        </dgm:presLayoutVars>
      </dgm:prSet>
      <dgm:spPr/>
    </dgm:pt>
    <dgm:pt modelId="{8C0E6C57-AA17-4F88-A0F8-B734B45ECB08}" type="pres">
      <dgm:prSet presAssocID="{BA53BF42-17CE-4E99-8472-9ADD7B32D457}" presName="sibTrans" presStyleCnt="0"/>
      <dgm:spPr/>
    </dgm:pt>
    <dgm:pt modelId="{3A85C177-8D07-4B9B-B1BF-364393ACD865}" type="pres">
      <dgm:prSet presAssocID="{8D44AE95-F0DC-47F0-A1CF-95346F0F11D7}" presName="compNode" presStyleCnt="0"/>
      <dgm:spPr/>
    </dgm:pt>
    <dgm:pt modelId="{FDC9135F-95BC-4F05-A196-962B1046485C}" type="pres">
      <dgm:prSet presAssocID="{8D44AE95-F0DC-47F0-A1CF-95346F0F11D7}" presName="bgRect" presStyleLbl="bgShp" presStyleIdx="1" presStyleCnt="3"/>
      <dgm:spPr/>
    </dgm:pt>
    <dgm:pt modelId="{53DD0D52-7A7F-4D17-9B09-D412D3761166}" type="pres">
      <dgm:prSet presAssocID="{8D44AE95-F0DC-47F0-A1CF-95346F0F11D7}"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lowchart"/>
        </a:ext>
      </dgm:extLst>
    </dgm:pt>
    <dgm:pt modelId="{2A63357C-934F-4E52-BF5D-C72C2056DF34}" type="pres">
      <dgm:prSet presAssocID="{8D44AE95-F0DC-47F0-A1CF-95346F0F11D7}" presName="spaceRect" presStyleCnt="0"/>
      <dgm:spPr/>
    </dgm:pt>
    <dgm:pt modelId="{2ABCF764-E9F0-4182-B3AA-DDD51A7A7661}" type="pres">
      <dgm:prSet presAssocID="{8D44AE95-F0DC-47F0-A1CF-95346F0F11D7}" presName="parTx" presStyleLbl="revTx" presStyleIdx="1" presStyleCnt="3">
        <dgm:presLayoutVars>
          <dgm:chMax val="0"/>
          <dgm:chPref val="0"/>
        </dgm:presLayoutVars>
      </dgm:prSet>
      <dgm:spPr/>
    </dgm:pt>
    <dgm:pt modelId="{F0DEE0BC-9E94-4AA2-B989-CA0BCADA8CED}" type="pres">
      <dgm:prSet presAssocID="{1C4D6CEE-6764-4998-A45F-99A486F16946}" presName="sibTrans" presStyleCnt="0"/>
      <dgm:spPr/>
    </dgm:pt>
    <dgm:pt modelId="{295E77A8-1177-414D-83BB-A0FBAE040B74}" type="pres">
      <dgm:prSet presAssocID="{47F29A0C-8ED7-428E-995F-095C3789E2FF}" presName="compNode" presStyleCnt="0"/>
      <dgm:spPr/>
    </dgm:pt>
    <dgm:pt modelId="{F36A26EB-03B0-4791-A74E-BE5AC0095524}" type="pres">
      <dgm:prSet presAssocID="{47F29A0C-8ED7-428E-995F-095C3789E2FF}" presName="bgRect" presStyleLbl="bgShp" presStyleIdx="2" presStyleCnt="3"/>
      <dgm:spPr/>
    </dgm:pt>
    <dgm:pt modelId="{3F27C262-3647-4FF7-BE1F-C5150FA414E4}" type="pres">
      <dgm:prSet presAssocID="{47F29A0C-8ED7-428E-995F-095C3789E2F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assroom"/>
        </a:ext>
      </dgm:extLst>
    </dgm:pt>
    <dgm:pt modelId="{D5B90038-8013-4B8A-BBCD-6C445C41C83B}" type="pres">
      <dgm:prSet presAssocID="{47F29A0C-8ED7-428E-995F-095C3789E2FF}" presName="spaceRect" presStyleCnt="0"/>
      <dgm:spPr/>
    </dgm:pt>
    <dgm:pt modelId="{F52AD327-1B80-49DC-A5DD-14EDB81EE30C}" type="pres">
      <dgm:prSet presAssocID="{47F29A0C-8ED7-428E-995F-095C3789E2FF}" presName="parTx" presStyleLbl="revTx" presStyleIdx="2" presStyleCnt="3">
        <dgm:presLayoutVars>
          <dgm:chMax val="0"/>
          <dgm:chPref val="0"/>
        </dgm:presLayoutVars>
      </dgm:prSet>
      <dgm:spPr/>
    </dgm:pt>
  </dgm:ptLst>
  <dgm:cxnLst>
    <dgm:cxn modelId="{C99F9E08-8CF7-46D3-9734-1CFC52700526}" srcId="{ED26F634-16A4-4271-BE9D-5C6830E01EA7}" destId="{8563D386-30C6-4BC7-948C-E74750DCDA73}" srcOrd="0" destOrd="0" parTransId="{2F8EDEAF-E5D1-4C81-9923-9E24974285A1}" sibTransId="{BA53BF42-17CE-4E99-8472-9ADD7B32D457}"/>
    <dgm:cxn modelId="{9D3ACA17-F617-40CD-A965-1F7C47A12FFA}" type="presOf" srcId="{47F29A0C-8ED7-428E-995F-095C3789E2FF}" destId="{F52AD327-1B80-49DC-A5DD-14EDB81EE30C}" srcOrd="0" destOrd="0" presId="urn:microsoft.com/office/officeart/2018/2/layout/IconVerticalSolidList"/>
    <dgm:cxn modelId="{EA112680-F9B2-403F-846C-E75E89A71CF3}" type="presOf" srcId="{8563D386-30C6-4BC7-948C-E74750DCDA73}" destId="{11145B24-E981-4254-BC0C-79F51CD603B0}" srcOrd="0" destOrd="0" presId="urn:microsoft.com/office/officeart/2018/2/layout/IconVerticalSolidList"/>
    <dgm:cxn modelId="{A7473194-D550-400A-8CED-7ADF115D7629}" srcId="{ED26F634-16A4-4271-BE9D-5C6830E01EA7}" destId="{8D44AE95-F0DC-47F0-A1CF-95346F0F11D7}" srcOrd="1" destOrd="0" parTransId="{59D02043-2D66-4979-90B9-06E3E7F801F4}" sibTransId="{1C4D6CEE-6764-4998-A45F-99A486F16946}"/>
    <dgm:cxn modelId="{978DC5A1-FE53-4002-A50B-DA087F84C72F}" type="presOf" srcId="{8D44AE95-F0DC-47F0-A1CF-95346F0F11D7}" destId="{2ABCF764-E9F0-4182-B3AA-DDD51A7A7661}" srcOrd="0" destOrd="0" presId="urn:microsoft.com/office/officeart/2018/2/layout/IconVerticalSolidList"/>
    <dgm:cxn modelId="{7620CED4-21F7-4109-9E32-F79A3A6FB8C4}" srcId="{ED26F634-16A4-4271-BE9D-5C6830E01EA7}" destId="{47F29A0C-8ED7-428E-995F-095C3789E2FF}" srcOrd="2" destOrd="0" parTransId="{BE7C88E9-648A-4FC4-84F3-CA3E9F84686B}" sibTransId="{3D332A37-F8D8-4861-88C1-E9AC529AE07C}"/>
    <dgm:cxn modelId="{FA524EED-DF81-4ECD-A2B9-1CF923C357BD}" type="presOf" srcId="{ED26F634-16A4-4271-BE9D-5C6830E01EA7}" destId="{9009DFD5-4E2A-43A6-BB9A-C07A9F6D46AA}" srcOrd="0" destOrd="0" presId="urn:microsoft.com/office/officeart/2018/2/layout/IconVerticalSolidList"/>
    <dgm:cxn modelId="{FF5CB3B3-A6FA-45FE-B80E-CF063ED507F2}" type="presParOf" srcId="{9009DFD5-4E2A-43A6-BB9A-C07A9F6D46AA}" destId="{5F49A87F-AEAD-4FCC-97E1-DEC99BC2280D}" srcOrd="0" destOrd="0" presId="urn:microsoft.com/office/officeart/2018/2/layout/IconVerticalSolidList"/>
    <dgm:cxn modelId="{C6F163BD-63A3-46AC-8376-33A7ADDACEA5}" type="presParOf" srcId="{5F49A87F-AEAD-4FCC-97E1-DEC99BC2280D}" destId="{9228FB42-19BD-4FE0-9A3D-BEBD559F1D7E}" srcOrd="0" destOrd="0" presId="urn:microsoft.com/office/officeart/2018/2/layout/IconVerticalSolidList"/>
    <dgm:cxn modelId="{8AAAB0FB-7781-4BC1-8256-D1CE8620F28E}" type="presParOf" srcId="{5F49A87F-AEAD-4FCC-97E1-DEC99BC2280D}" destId="{29BA4D97-9375-46DD-8DB8-9E8157ED982D}" srcOrd="1" destOrd="0" presId="urn:microsoft.com/office/officeart/2018/2/layout/IconVerticalSolidList"/>
    <dgm:cxn modelId="{5B27D0C3-25E4-4279-B662-16A35A6B3870}" type="presParOf" srcId="{5F49A87F-AEAD-4FCC-97E1-DEC99BC2280D}" destId="{F6AD06EA-BB9E-46B1-96B9-21C439820D40}" srcOrd="2" destOrd="0" presId="urn:microsoft.com/office/officeart/2018/2/layout/IconVerticalSolidList"/>
    <dgm:cxn modelId="{8B6E715F-3E45-4B6C-BBD1-C53D939C90AA}" type="presParOf" srcId="{5F49A87F-AEAD-4FCC-97E1-DEC99BC2280D}" destId="{11145B24-E981-4254-BC0C-79F51CD603B0}" srcOrd="3" destOrd="0" presId="urn:microsoft.com/office/officeart/2018/2/layout/IconVerticalSolidList"/>
    <dgm:cxn modelId="{32D1410D-1BFE-477C-B718-5BD019CD7E12}" type="presParOf" srcId="{9009DFD5-4E2A-43A6-BB9A-C07A9F6D46AA}" destId="{8C0E6C57-AA17-4F88-A0F8-B734B45ECB08}" srcOrd="1" destOrd="0" presId="urn:microsoft.com/office/officeart/2018/2/layout/IconVerticalSolidList"/>
    <dgm:cxn modelId="{2EBF56B1-8FD5-4A64-80D6-4A69F137021D}" type="presParOf" srcId="{9009DFD5-4E2A-43A6-BB9A-C07A9F6D46AA}" destId="{3A85C177-8D07-4B9B-B1BF-364393ACD865}" srcOrd="2" destOrd="0" presId="urn:microsoft.com/office/officeart/2018/2/layout/IconVerticalSolidList"/>
    <dgm:cxn modelId="{9E6F2E6B-7F32-4A44-9A10-3EBAC3CE755C}" type="presParOf" srcId="{3A85C177-8D07-4B9B-B1BF-364393ACD865}" destId="{FDC9135F-95BC-4F05-A196-962B1046485C}" srcOrd="0" destOrd="0" presId="urn:microsoft.com/office/officeart/2018/2/layout/IconVerticalSolidList"/>
    <dgm:cxn modelId="{614A4A80-DD2B-4043-AEB1-0ACDACB53D15}" type="presParOf" srcId="{3A85C177-8D07-4B9B-B1BF-364393ACD865}" destId="{53DD0D52-7A7F-4D17-9B09-D412D3761166}" srcOrd="1" destOrd="0" presId="urn:microsoft.com/office/officeart/2018/2/layout/IconVerticalSolidList"/>
    <dgm:cxn modelId="{F783697D-9F57-4811-9485-5AC457A8A848}" type="presParOf" srcId="{3A85C177-8D07-4B9B-B1BF-364393ACD865}" destId="{2A63357C-934F-4E52-BF5D-C72C2056DF34}" srcOrd="2" destOrd="0" presId="urn:microsoft.com/office/officeart/2018/2/layout/IconVerticalSolidList"/>
    <dgm:cxn modelId="{D03DC4C1-D35D-4931-B468-25B9A5C2D0D9}" type="presParOf" srcId="{3A85C177-8D07-4B9B-B1BF-364393ACD865}" destId="{2ABCF764-E9F0-4182-B3AA-DDD51A7A7661}" srcOrd="3" destOrd="0" presId="urn:microsoft.com/office/officeart/2018/2/layout/IconVerticalSolidList"/>
    <dgm:cxn modelId="{A59C3568-9B45-4DFB-8BE0-3C0E55E565F3}" type="presParOf" srcId="{9009DFD5-4E2A-43A6-BB9A-C07A9F6D46AA}" destId="{F0DEE0BC-9E94-4AA2-B989-CA0BCADA8CED}" srcOrd="3" destOrd="0" presId="urn:microsoft.com/office/officeart/2018/2/layout/IconVerticalSolidList"/>
    <dgm:cxn modelId="{D973653D-12F3-4222-AE56-C84DC09709F6}" type="presParOf" srcId="{9009DFD5-4E2A-43A6-BB9A-C07A9F6D46AA}" destId="{295E77A8-1177-414D-83BB-A0FBAE040B74}" srcOrd="4" destOrd="0" presId="urn:microsoft.com/office/officeart/2018/2/layout/IconVerticalSolidList"/>
    <dgm:cxn modelId="{CF745EEB-1A2C-4F65-B97F-D177CF417722}" type="presParOf" srcId="{295E77A8-1177-414D-83BB-A0FBAE040B74}" destId="{F36A26EB-03B0-4791-A74E-BE5AC0095524}" srcOrd="0" destOrd="0" presId="urn:microsoft.com/office/officeart/2018/2/layout/IconVerticalSolidList"/>
    <dgm:cxn modelId="{C4085714-F1CC-4D64-9CA6-9D305596CC97}" type="presParOf" srcId="{295E77A8-1177-414D-83BB-A0FBAE040B74}" destId="{3F27C262-3647-4FF7-BE1F-C5150FA414E4}" srcOrd="1" destOrd="0" presId="urn:microsoft.com/office/officeart/2018/2/layout/IconVerticalSolidList"/>
    <dgm:cxn modelId="{6D0214B1-9C24-4205-A755-D46E6645DC4D}" type="presParOf" srcId="{295E77A8-1177-414D-83BB-A0FBAE040B74}" destId="{D5B90038-8013-4B8A-BBCD-6C445C41C83B}" srcOrd="2" destOrd="0" presId="urn:microsoft.com/office/officeart/2018/2/layout/IconVerticalSolidList"/>
    <dgm:cxn modelId="{F447EF92-69AC-4544-99FD-BE577ACCA70B}" type="presParOf" srcId="{295E77A8-1177-414D-83BB-A0FBAE040B74}" destId="{F52AD327-1B80-49DC-A5DD-14EDB81EE30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1AEB65-53E0-4E1C-92D0-D7C32C1EE95B}">
      <dsp:nvSpPr>
        <dsp:cNvPr id="0" name=""/>
        <dsp:cNvSpPr/>
      </dsp:nvSpPr>
      <dsp:spPr>
        <a:xfrm>
          <a:off x="0" y="438"/>
          <a:ext cx="5444382"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E51422F5-C5C8-4711-AAFB-DAF4CBA18D86}">
      <dsp:nvSpPr>
        <dsp:cNvPr id="0" name=""/>
        <dsp:cNvSpPr/>
      </dsp:nvSpPr>
      <dsp:spPr>
        <a:xfrm>
          <a:off x="0" y="438"/>
          <a:ext cx="5444382" cy="7180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defRPr cap="all"/>
          </a:pPr>
          <a:r>
            <a:rPr lang="en-US" sz="2000" b="0" i="0" kern="1200"/>
            <a:t>Fundamentals of Programming</a:t>
          </a:r>
          <a:endParaRPr lang="en-US" sz="2000" kern="1200"/>
        </a:p>
      </dsp:txBody>
      <dsp:txXfrm>
        <a:off x="0" y="438"/>
        <a:ext cx="5444382" cy="718066"/>
      </dsp:txXfrm>
    </dsp:sp>
    <dsp:sp modelId="{D37F9A4B-6E04-45AD-8534-1FF8169B58FE}">
      <dsp:nvSpPr>
        <dsp:cNvPr id="0" name=""/>
        <dsp:cNvSpPr/>
      </dsp:nvSpPr>
      <dsp:spPr>
        <a:xfrm>
          <a:off x="0" y="718504"/>
          <a:ext cx="5444382" cy="0"/>
        </a:xfrm>
        <a:prstGeom prst="line">
          <a:avLst/>
        </a:prstGeom>
        <a:solidFill>
          <a:schemeClr val="accent5">
            <a:hueOff val="0"/>
            <a:satOff val="0"/>
            <a:lumOff val="-7647"/>
            <a:alphaOff val="0"/>
          </a:schemeClr>
        </a:solidFill>
        <a:ln w="12700" cap="flat" cmpd="sng" algn="ctr">
          <a:solidFill>
            <a:schemeClr val="accent5">
              <a:hueOff val="0"/>
              <a:satOff val="0"/>
              <a:lumOff val="-7647"/>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1F9BEF4E-5C2D-46F8-A675-3A08A3976B3A}">
      <dsp:nvSpPr>
        <dsp:cNvPr id="0" name=""/>
        <dsp:cNvSpPr/>
      </dsp:nvSpPr>
      <dsp:spPr>
        <a:xfrm>
          <a:off x="0" y="718504"/>
          <a:ext cx="5444382" cy="7180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defRPr cap="all"/>
          </a:pPr>
          <a:r>
            <a:rPr lang="en-US" sz="2000" b="0" i="0" kern="1200"/>
            <a:t>Object-Oriented Programming (OOP)</a:t>
          </a:r>
          <a:endParaRPr lang="en-US" sz="2000" kern="1200"/>
        </a:p>
      </dsp:txBody>
      <dsp:txXfrm>
        <a:off x="0" y="718504"/>
        <a:ext cx="5444382" cy="718066"/>
      </dsp:txXfrm>
    </dsp:sp>
    <dsp:sp modelId="{1B4829B0-B8E4-4BB9-9E0E-AEA5216064E4}">
      <dsp:nvSpPr>
        <dsp:cNvPr id="0" name=""/>
        <dsp:cNvSpPr/>
      </dsp:nvSpPr>
      <dsp:spPr>
        <a:xfrm>
          <a:off x="0" y="1436570"/>
          <a:ext cx="5444382" cy="0"/>
        </a:xfrm>
        <a:prstGeom prst="line">
          <a:avLst/>
        </a:prstGeom>
        <a:solidFill>
          <a:schemeClr val="accent5">
            <a:hueOff val="0"/>
            <a:satOff val="0"/>
            <a:lumOff val="-15294"/>
            <a:alphaOff val="0"/>
          </a:schemeClr>
        </a:solidFill>
        <a:ln w="12700" cap="flat" cmpd="sng" algn="ctr">
          <a:solidFill>
            <a:schemeClr val="accent5">
              <a:hueOff val="0"/>
              <a:satOff val="0"/>
              <a:lumOff val="-15294"/>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6A436EE3-0DB1-4745-B0C1-176C54792682}">
      <dsp:nvSpPr>
        <dsp:cNvPr id="0" name=""/>
        <dsp:cNvSpPr/>
      </dsp:nvSpPr>
      <dsp:spPr>
        <a:xfrm>
          <a:off x="0" y="1436570"/>
          <a:ext cx="5444382" cy="7180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defRPr cap="all"/>
          </a:pPr>
          <a:r>
            <a:rPr lang="en-US" sz="2000" b="0" i="0" kern="1200"/>
            <a:t>Cross-Platform Development:</a:t>
          </a:r>
          <a:endParaRPr lang="en-US" sz="2000" kern="1200"/>
        </a:p>
      </dsp:txBody>
      <dsp:txXfrm>
        <a:off x="0" y="1436570"/>
        <a:ext cx="5444382" cy="718066"/>
      </dsp:txXfrm>
    </dsp:sp>
    <dsp:sp modelId="{DCF2DD58-5EA9-4AB0-9044-1DAC2AC9130D}">
      <dsp:nvSpPr>
        <dsp:cNvPr id="0" name=""/>
        <dsp:cNvSpPr/>
      </dsp:nvSpPr>
      <dsp:spPr>
        <a:xfrm>
          <a:off x="0" y="2154636"/>
          <a:ext cx="5444382" cy="0"/>
        </a:xfrm>
        <a:prstGeom prst="line">
          <a:avLst/>
        </a:prstGeom>
        <a:solidFill>
          <a:schemeClr val="accent5">
            <a:hueOff val="0"/>
            <a:satOff val="0"/>
            <a:lumOff val="-22941"/>
            <a:alphaOff val="0"/>
          </a:schemeClr>
        </a:solidFill>
        <a:ln w="12700" cap="flat" cmpd="sng" algn="ctr">
          <a:solidFill>
            <a:schemeClr val="accent5">
              <a:hueOff val="0"/>
              <a:satOff val="0"/>
              <a:lumOff val="-22941"/>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C5F813F1-F1B0-4CC3-9F2F-E874E811E9CD}">
      <dsp:nvSpPr>
        <dsp:cNvPr id="0" name=""/>
        <dsp:cNvSpPr/>
      </dsp:nvSpPr>
      <dsp:spPr>
        <a:xfrm>
          <a:off x="0" y="2154636"/>
          <a:ext cx="5444382" cy="7180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defRPr cap="all"/>
          </a:pPr>
          <a:r>
            <a:rPr lang="en-US" sz="2000" b="0" i="0" kern="1200"/>
            <a:t>Application Development</a:t>
          </a:r>
          <a:endParaRPr lang="en-US" sz="2000" kern="1200"/>
        </a:p>
      </dsp:txBody>
      <dsp:txXfrm>
        <a:off x="0" y="2154636"/>
        <a:ext cx="5444382" cy="718066"/>
      </dsp:txXfrm>
    </dsp:sp>
    <dsp:sp modelId="{7E8BC15E-5952-45FE-AFF3-0EB5423376A7}">
      <dsp:nvSpPr>
        <dsp:cNvPr id="0" name=""/>
        <dsp:cNvSpPr/>
      </dsp:nvSpPr>
      <dsp:spPr>
        <a:xfrm>
          <a:off x="0" y="2872702"/>
          <a:ext cx="5444382" cy="0"/>
        </a:xfrm>
        <a:prstGeom prst="line">
          <a:avLst/>
        </a:prstGeom>
        <a:solidFill>
          <a:schemeClr val="accent5">
            <a:hueOff val="0"/>
            <a:satOff val="0"/>
            <a:lumOff val="-30588"/>
            <a:alphaOff val="0"/>
          </a:schemeClr>
        </a:solidFill>
        <a:ln w="12700" cap="flat" cmpd="sng" algn="ctr">
          <a:solidFill>
            <a:schemeClr val="accent5">
              <a:hueOff val="0"/>
              <a:satOff val="0"/>
              <a:lumOff val="-30588"/>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C0A347D-00FF-4BFF-BA56-10DEE6EE1409}">
      <dsp:nvSpPr>
        <dsp:cNvPr id="0" name=""/>
        <dsp:cNvSpPr/>
      </dsp:nvSpPr>
      <dsp:spPr>
        <a:xfrm>
          <a:off x="0" y="2872702"/>
          <a:ext cx="5444382" cy="7180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defRPr cap="all"/>
          </a:pPr>
          <a:r>
            <a:rPr lang="en-US" sz="2000" b="0" i="0" kern="1200"/>
            <a:t>Advanced Java Features</a:t>
          </a:r>
          <a:endParaRPr lang="en-US" sz="2000" kern="1200"/>
        </a:p>
      </dsp:txBody>
      <dsp:txXfrm>
        <a:off x="0" y="2872702"/>
        <a:ext cx="5444382" cy="7180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28FB42-19BD-4FE0-9A3D-BEBD559F1D7E}">
      <dsp:nvSpPr>
        <dsp:cNvPr id="0" name=""/>
        <dsp:cNvSpPr/>
      </dsp:nvSpPr>
      <dsp:spPr>
        <a:xfrm>
          <a:off x="0" y="4995"/>
          <a:ext cx="6630174" cy="157519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BA4D97-9375-46DD-8DB8-9E8157ED982D}">
      <dsp:nvSpPr>
        <dsp:cNvPr id="0" name=""/>
        <dsp:cNvSpPr/>
      </dsp:nvSpPr>
      <dsp:spPr>
        <a:xfrm>
          <a:off x="476497" y="359415"/>
          <a:ext cx="867206" cy="86635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1145B24-E981-4254-BC0C-79F51CD603B0}">
      <dsp:nvSpPr>
        <dsp:cNvPr id="0" name=""/>
        <dsp:cNvSpPr/>
      </dsp:nvSpPr>
      <dsp:spPr>
        <a:xfrm>
          <a:off x="1820202" y="4995"/>
          <a:ext cx="4738657" cy="15767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872" tIns="166872" rIns="166872" bIns="166872" numCol="1" spcCol="1270" anchor="ctr" anchorCtr="0">
          <a:noAutofit/>
        </a:bodyPr>
        <a:lstStyle/>
        <a:p>
          <a:pPr marL="0" lvl="0" indent="0" algn="l" defTabSz="622300">
            <a:lnSpc>
              <a:spcPct val="100000"/>
            </a:lnSpc>
            <a:spcBef>
              <a:spcPct val="0"/>
            </a:spcBef>
            <a:spcAft>
              <a:spcPct val="35000"/>
            </a:spcAft>
            <a:buNone/>
          </a:pPr>
          <a:r>
            <a:rPr lang="en-US" sz="1400" b="0" i="0" kern="1200" baseline="0"/>
            <a:t>In Java, classes and objects are fundamental concepts of object-oriented programming (OOP).</a:t>
          </a:r>
          <a:endParaRPr lang="en-US" sz="1400" kern="1200"/>
        </a:p>
      </dsp:txBody>
      <dsp:txXfrm>
        <a:off x="1820202" y="4995"/>
        <a:ext cx="4738657" cy="1576739"/>
      </dsp:txXfrm>
    </dsp:sp>
    <dsp:sp modelId="{FDC9135F-95BC-4F05-A196-962B1046485C}">
      <dsp:nvSpPr>
        <dsp:cNvPr id="0" name=""/>
        <dsp:cNvSpPr/>
      </dsp:nvSpPr>
      <dsp:spPr>
        <a:xfrm>
          <a:off x="0" y="1963974"/>
          <a:ext cx="6630174" cy="157519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3DD0D52-7A7F-4D17-9B09-D412D3761166}">
      <dsp:nvSpPr>
        <dsp:cNvPr id="0" name=""/>
        <dsp:cNvSpPr/>
      </dsp:nvSpPr>
      <dsp:spPr>
        <a:xfrm>
          <a:off x="476497" y="2318394"/>
          <a:ext cx="867206" cy="86635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ABCF764-E9F0-4182-B3AA-DDD51A7A7661}">
      <dsp:nvSpPr>
        <dsp:cNvPr id="0" name=""/>
        <dsp:cNvSpPr/>
      </dsp:nvSpPr>
      <dsp:spPr>
        <a:xfrm>
          <a:off x="1820202" y="1963974"/>
          <a:ext cx="4738657" cy="15767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872" tIns="166872" rIns="166872" bIns="166872" numCol="1" spcCol="1270" anchor="ctr" anchorCtr="0">
          <a:noAutofit/>
        </a:bodyPr>
        <a:lstStyle/>
        <a:p>
          <a:pPr marL="0" lvl="0" indent="0" algn="l" defTabSz="622300">
            <a:lnSpc>
              <a:spcPct val="100000"/>
            </a:lnSpc>
            <a:spcBef>
              <a:spcPct val="0"/>
            </a:spcBef>
            <a:spcAft>
              <a:spcPct val="35000"/>
            </a:spcAft>
            <a:buNone/>
          </a:pPr>
          <a:r>
            <a:rPr lang="en-US" sz="1400" b="0" i="0" kern="1200" baseline="0"/>
            <a:t>A class is a blueprint or template that defines the structure and behavior of objects. It represents a collection of related data  and methods that operate on that data. Classes provide a way to create objects with specific attributes and functionalities.</a:t>
          </a:r>
          <a:endParaRPr lang="en-US" sz="1400" kern="1200"/>
        </a:p>
      </dsp:txBody>
      <dsp:txXfrm>
        <a:off x="1820202" y="1963974"/>
        <a:ext cx="4738657" cy="1576739"/>
      </dsp:txXfrm>
    </dsp:sp>
    <dsp:sp modelId="{F36A26EB-03B0-4791-A74E-BE5AC0095524}">
      <dsp:nvSpPr>
        <dsp:cNvPr id="0" name=""/>
        <dsp:cNvSpPr/>
      </dsp:nvSpPr>
      <dsp:spPr>
        <a:xfrm>
          <a:off x="0" y="3922953"/>
          <a:ext cx="6630174" cy="157519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F27C262-3647-4FF7-BE1F-C5150FA414E4}">
      <dsp:nvSpPr>
        <dsp:cNvPr id="0" name=""/>
        <dsp:cNvSpPr/>
      </dsp:nvSpPr>
      <dsp:spPr>
        <a:xfrm>
          <a:off x="476497" y="4277373"/>
          <a:ext cx="867206" cy="86635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52AD327-1B80-49DC-A5DD-14EDB81EE30C}">
      <dsp:nvSpPr>
        <dsp:cNvPr id="0" name=""/>
        <dsp:cNvSpPr/>
      </dsp:nvSpPr>
      <dsp:spPr>
        <a:xfrm>
          <a:off x="1820202" y="3922953"/>
          <a:ext cx="4738657" cy="15767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872" tIns="166872" rIns="166872" bIns="166872" numCol="1" spcCol="1270" anchor="ctr" anchorCtr="0">
          <a:noAutofit/>
        </a:bodyPr>
        <a:lstStyle/>
        <a:p>
          <a:pPr marL="0" lvl="0" indent="0" algn="l" defTabSz="622300">
            <a:lnSpc>
              <a:spcPct val="100000"/>
            </a:lnSpc>
            <a:spcBef>
              <a:spcPct val="0"/>
            </a:spcBef>
            <a:spcAft>
              <a:spcPct val="35000"/>
            </a:spcAft>
            <a:buNone/>
          </a:pPr>
          <a:r>
            <a:rPr lang="en-US" sz="1400" b="0" i="0" kern="1200" baseline="0"/>
            <a:t>An object, on the other hand, is an instance of a class. It represents a specific entity or instance of the class and can have its own unique state and behavior. Objects are created using the </a:t>
          </a:r>
          <a:r>
            <a:rPr lang="en-US" sz="1400" b="1" i="0" kern="1200" baseline="0"/>
            <a:t>new</a:t>
          </a:r>
          <a:r>
            <a:rPr lang="en-US" sz="1400" b="0" i="0" kern="1200" baseline="0"/>
            <a:t> keyword and can access the members (variables and methods) defined in their corresponding class.</a:t>
          </a:r>
          <a:endParaRPr lang="en-US" sz="1400" kern="1200"/>
        </a:p>
      </dsp:txBody>
      <dsp:txXfrm>
        <a:off x="1820202" y="3922953"/>
        <a:ext cx="4738657" cy="157673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DE9B7B2-1E5B-D44E-A4E7-94FCE0FD148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08590D7-1D29-0F4C-91B5-6F6CF9D0C80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769BE92-AB5D-2343-888C-D2141CE1E34D}" type="datetimeFigureOut">
              <a:rPr lang="en-US" smtClean="0"/>
              <a:t>7/3/2023</a:t>
            </a:fld>
            <a:endParaRPr lang="en-US"/>
          </a:p>
        </p:txBody>
      </p:sp>
      <p:sp>
        <p:nvSpPr>
          <p:cNvPr id="4" name="Footer Placeholder 3">
            <a:extLst>
              <a:ext uri="{FF2B5EF4-FFF2-40B4-BE49-F238E27FC236}">
                <a16:creationId xmlns:a16="http://schemas.microsoft.com/office/drawing/2014/main" id="{F8432484-18A5-A440-82EF-3DABA728E7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7A6D9E6-4D98-A84C-A625-D3C8E2CDC6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5CD8A4A-8872-0249-AFF6-45E22A03CD08}" type="slidenum">
              <a:rPr lang="en-US" smtClean="0"/>
              <a:t>‹#›</a:t>
            </a:fld>
            <a:endParaRPr lang="en-US"/>
          </a:p>
        </p:txBody>
      </p:sp>
    </p:spTree>
    <p:extLst>
      <p:ext uri="{BB962C8B-B14F-4D97-AF65-F5344CB8AC3E}">
        <p14:creationId xmlns:p14="http://schemas.microsoft.com/office/powerpoint/2010/main" val="2771492695"/>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jpe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Futura Next Book" panose="020B0502020204020303" pitchFamily="34" charset="77"/>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Futura Next Book" panose="020B0502020204020303" pitchFamily="34" charset="77"/>
              </a:defRPr>
            </a:lvl1pPr>
          </a:lstStyle>
          <a:p>
            <a:fld id="{63B08556-8587-1447-A3BE-E1063EB1DDE9}" type="datetimeFigureOut">
              <a:rPr lang="en-US" smtClean="0"/>
              <a:pPr/>
              <a:t>7/3/2023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Futura Next Book" panose="020B0502020204020303" pitchFamily="34" charset="77"/>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Futura Next Book" panose="020B0502020204020303" pitchFamily="34" charset="77"/>
              </a:defRPr>
            </a:lvl1pPr>
          </a:lstStyle>
          <a:p>
            <a:fld id="{7A98D17C-A7EE-D345-89E6-D3D1C299CC23}" type="slidenum">
              <a:rPr lang="en-US" smtClean="0"/>
              <a:pPr/>
              <a:t>‹#›</a:t>
            </a:fld>
            <a:endParaRPr lang="en-US" dirty="0"/>
          </a:p>
        </p:txBody>
      </p:sp>
    </p:spTree>
    <p:extLst>
      <p:ext uri="{BB962C8B-B14F-4D97-AF65-F5344CB8AC3E}">
        <p14:creationId xmlns:p14="http://schemas.microsoft.com/office/powerpoint/2010/main" val="836470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Futura Next Book" panose="020B0502020204020303" pitchFamily="34" charset="77"/>
        <a:ea typeface="+mn-ea"/>
        <a:cs typeface="+mn-cs"/>
      </a:defRPr>
    </a:lvl1pPr>
    <a:lvl2pPr marL="457200" algn="l" defTabSz="914400" rtl="0" eaLnBrk="1" latinLnBrk="0" hangingPunct="1">
      <a:defRPr sz="1200" b="0" i="0" kern="1200">
        <a:solidFill>
          <a:schemeClr val="tx1"/>
        </a:solidFill>
        <a:latin typeface="Futura Next Book" panose="020B0502020204020303" pitchFamily="34" charset="77"/>
        <a:ea typeface="+mn-ea"/>
        <a:cs typeface="+mn-cs"/>
      </a:defRPr>
    </a:lvl2pPr>
    <a:lvl3pPr marL="914400" algn="l" defTabSz="914400" rtl="0" eaLnBrk="1" latinLnBrk="0" hangingPunct="1">
      <a:defRPr sz="1200" b="0" i="0" kern="1200">
        <a:solidFill>
          <a:schemeClr val="tx1"/>
        </a:solidFill>
        <a:latin typeface="Futura Next Book" panose="020B0502020204020303" pitchFamily="34" charset="77"/>
        <a:ea typeface="+mn-ea"/>
        <a:cs typeface="+mn-cs"/>
      </a:defRPr>
    </a:lvl3pPr>
    <a:lvl4pPr marL="1371600" algn="l" defTabSz="914400" rtl="0" eaLnBrk="1" latinLnBrk="0" hangingPunct="1">
      <a:defRPr sz="1200" b="0" i="0" kern="1200">
        <a:solidFill>
          <a:schemeClr val="tx1"/>
        </a:solidFill>
        <a:latin typeface="Futura Next Book" panose="020B0502020204020303" pitchFamily="34" charset="77"/>
        <a:ea typeface="+mn-ea"/>
        <a:cs typeface="+mn-cs"/>
      </a:defRPr>
    </a:lvl4pPr>
    <a:lvl5pPr marL="1828800" algn="l" defTabSz="914400" rtl="0" eaLnBrk="1" latinLnBrk="0" hangingPunct="1">
      <a:defRPr sz="1200" b="0" i="0" kern="1200">
        <a:solidFill>
          <a:schemeClr val="tx1"/>
        </a:solidFill>
        <a:latin typeface="Futura Next Book" panose="020B0502020204020303" pitchFamily="34"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1</a:t>
            </a:fld>
            <a:endParaRPr lang="en-US" dirty="0"/>
          </a:p>
        </p:txBody>
      </p:sp>
    </p:spTree>
    <p:extLst>
      <p:ext uri="{BB962C8B-B14F-4D97-AF65-F5344CB8AC3E}">
        <p14:creationId xmlns:p14="http://schemas.microsoft.com/office/powerpoint/2010/main" val="35996088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3</a:t>
            </a:fld>
            <a:endParaRPr lang="en-US" dirty="0"/>
          </a:p>
        </p:txBody>
      </p:sp>
    </p:spTree>
    <p:extLst>
      <p:ext uri="{BB962C8B-B14F-4D97-AF65-F5344CB8AC3E}">
        <p14:creationId xmlns:p14="http://schemas.microsoft.com/office/powerpoint/2010/main" val="3425035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20</a:t>
            </a:fld>
            <a:endParaRPr lang="en-US" dirty="0"/>
          </a:p>
        </p:txBody>
      </p:sp>
    </p:spTree>
    <p:extLst>
      <p:ext uri="{BB962C8B-B14F-4D97-AF65-F5344CB8AC3E}">
        <p14:creationId xmlns:p14="http://schemas.microsoft.com/office/powerpoint/2010/main" val="20011081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rand Mark — Positiv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25D3-4CCF-7E47-A81F-EBBBE0870F73}"/>
              </a:ext>
            </a:extLst>
          </p:cNvPr>
          <p:cNvSpPr>
            <a:spLocks noGrp="1"/>
          </p:cNvSpPr>
          <p:nvPr>
            <p:ph type="title" hasCustomPrompt="1"/>
          </p:nvPr>
        </p:nvSpPr>
        <p:spPr>
          <a:xfrm>
            <a:off x="687324" y="-457200"/>
            <a:ext cx="10817352" cy="365760"/>
          </a:xfrm>
        </p:spPr>
        <p:txBody>
          <a:bodyPr/>
          <a:lstStyle>
            <a:lvl1pPr>
              <a:defRPr sz="1800" b="0" i="0">
                <a:latin typeface="Futura Next Book" panose="020B0502020204020303" pitchFamily="34" charset="77"/>
              </a:defRPr>
            </a:lvl1pPr>
          </a:lstStyle>
          <a:p>
            <a:r>
              <a:rPr lang="en-US" dirty="0"/>
              <a:t>Publicis Sapient Logo</a:t>
            </a:r>
          </a:p>
        </p:txBody>
      </p:sp>
      <p:pic>
        <p:nvPicPr>
          <p:cNvPr id="11" name="Picture 2" descr="Publicis Sapient Logo">
            <a:extLst>
              <a:ext uri="{FF2B5EF4-FFF2-40B4-BE49-F238E27FC236}">
                <a16:creationId xmlns:a16="http://schemas.microsoft.com/office/drawing/2014/main" id="{3B3275EB-D295-B044-B04D-B9E2FCE2B31F}"/>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24349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 Black Background">
    <p:bg>
      <p:bgPr>
        <a:solidFill>
          <a:schemeClr val="tx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D357C61-EF72-3D48-896A-CB063EB91F0D}"/>
              </a:ext>
            </a:extLst>
          </p:cNvPr>
          <p:cNvSpPr>
            <a:spLocks noGrp="1"/>
          </p:cNvSpPr>
          <p:nvPr>
            <p:ph type="title" hasCustomPrompt="1"/>
          </p:nvPr>
        </p:nvSpPr>
        <p:spPr>
          <a:xfrm>
            <a:off x="685800" y="2857500"/>
            <a:ext cx="9601200" cy="1143000"/>
          </a:xfrm>
        </p:spPr>
        <p:txBody>
          <a:bodyPr anchor="ctr" anchorCtr="0"/>
          <a:lstStyle>
            <a:lvl1pPr>
              <a:defRPr sz="3500">
                <a:solidFill>
                  <a:schemeClr val="bg2"/>
                </a:solidFill>
                <a:latin typeface="+mn-lt"/>
              </a:defRPr>
            </a:lvl1pPr>
          </a:lstStyle>
          <a:p>
            <a:r>
              <a:rPr lang="en-US" dirty="0"/>
              <a:t>Agenda item title with black background</a:t>
            </a:r>
          </a:p>
        </p:txBody>
      </p:sp>
      <p:sp>
        <p:nvSpPr>
          <p:cNvPr id="6" name="Slide Number">
            <a:extLst>
              <a:ext uri="{FF2B5EF4-FFF2-40B4-BE49-F238E27FC236}">
                <a16:creationId xmlns:a16="http://schemas.microsoft.com/office/drawing/2014/main" id="{A6838845-8FBD-0B4D-A943-CFC68B84239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
        <p:nvSpPr>
          <p:cNvPr id="14" name="Aperture">
            <a:extLst>
              <a:ext uri="{FF2B5EF4-FFF2-40B4-BE49-F238E27FC236}">
                <a16:creationId xmlns:a16="http://schemas.microsoft.com/office/drawing/2014/main" id="{AB03AD94-98B6-7F47-AAA2-93B5CD346B52}"/>
              </a:ext>
              <a:ext uri="{C183D7F6-B498-43B3-948B-1728B52AA6E4}">
                <adec:decorative xmlns:adec="http://schemas.microsoft.com/office/drawing/2017/decorative" val="1"/>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Tree>
    <p:extLst>
      <p:ext uri="{BB962C8B-B14F-4D97-AF65-F5344CB8AC3E}">
        <p14:creationId xmlns:p14="http://schemas.microsoft.com/office/powerpoint/2010/main" val="2048195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 Red Background">
    <p:bg>
      <p:bgPr>
        <a:solidFill>
          <a:schemeClr val="accent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7F16679-2D55-A14F-99C0-EBB659D68E0E}"/>
              </a:ext>
            </a:extLst>
          </p:cNvPr>
          <p:cNvSpPr>
            <a:spLocks noGrp="1"/>
          </p:cNvSpPr>
          <p:nvPr>
            <p:ph type="title" hasCustomPrompt="1"/>
          </p:nvPr>
        </p:nvSpPr>
        <p:spPr>
          <a:xfrm>
            <a:off x="685800" y="2857500"/>
            <a:ext cx="9601200" cy="1143000"/>
          </a:xfrm>
        </p:spPr>
        <p:txBody>
          <a:bodyPr anchor="ctr" anchorCtr="0"/>
          <a:lstStyle>
            <a:lvl1pPr>
              <a:defRPr sz="3500">
                <a:solidFill>
                  <a:schemeClr val="bg2"/>
                </a:solidFill>
                <a:latin typeface="+mn-lt"/>
              </a:defRPr>
            </a:lvl1pPr>
          </a:lstStyle>
          <a:p>
            <a:r>
              <a:rPr lang="en-US" dirty="0"/>
              <a:t>Agenda item title with red background</a:t>
            </a:r>
          </a:p>
        </p:txBody>
      </p:sp>
      <p:sp>
        <p:nvSpPr>
          <p:cNvPr id="6" name="Slide Number">
            <a:extLst>
              <a:ext uri="{FF2B5EF4-FFF2-40B4-BE49-F238E27FC236}">
                <a16:creationId xmlns:a16="http://schemas.microsoft.com/office/drawing/2014/main" id="{5D3EF9C3-2C3B-0348-A339-6CF7935B674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
        <p:nvSpPr>
          <p:cNvPr id="14" name="Aperture">
            <a:extLst>
              <a:ext uri="{FF2B5EF4-FFF2-40B4-BE49-F238E27FC236}">
                <a16:creationId xmlns:a16="http://schemas.microsoft.com/office/drawing/2014/main" id="{AB03AD94-98B6-7F47-AAA2-93B5CD346B52}"/>
              </a:ext>
              <a:ext uri="{C183D7F6-B498-43B3-948B-1728B52AA6E4}">
                <adec:decorative xmlns:adec="http://schemas.microsoft.com/office/drawing/2017/decorative" val="1"/>
              </a:ext>
            </a:extLst>
          </p:cNvPr>
          <p:cNvSpPr/>
          <p:nvPr userDrawn="1"/>
        </p:nvSpPr>
        <p:spPr>
          <a:xfrm>
            <a:off x="10453540"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Tree>
    <p:extLst>
      <p:ext uri="{BB962C8B-B14F-4D97-AF65-F5344CB8AC3E}">
        <p14:creationId xmlns:p14="http://schemas.microsoft.com/office/powerpoint/2010/main" val="39968135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 Image">
    <p:bg>
      <p:bgPr>
        <a:solidFill>
          <a:schemeClr val="bg1"/>
        </a:solidFill>
        <a:effectLst/>
      </p:bgPr>
    </p:bg>
    <p:spTree>
      <p:nvGrpSpPr>
        <p:cNvPr id="1" name=""/>
        <p:cNvGrpSpPr/>
        <p:nvPr/>
      </p:nvGrpSpPr>
      <p:grpSpPr>
        <a:xfrm>
          <a:off x="0" y="0"/>
          <a:ext cx="0" cy="0"/>
          <a:chOff x="0" y="0"/>
          <a:chExt cx="0" cy="0"/>
        </a:xfrm>
      </p:grpSpPr>
      <p:sp>
        <p:nvSpPr>
          <p:cNvPr id="6" name="Picture Placeholder" descr="Image Placeholder — Drag and Drop your image, choose from your Media library, or select the placeholder to upload an image from your device.">
            <a:extLst>
              <a:ext uri="{FF2B5EF4-FFF2-40B4-BE49-F238E27FC236}">
                <a16:creationId xmlns:a16="http://schemas.microsoft.com/office/drawing/2014/main" id="{D5721A84-F5F4-AE40-8900-8475A01D9087}"/>
              </a:ext>
            </a:extLst>
          </p:cNvPr>
          <p:cNvSpPr>
            <a:spLocks noGrp="1"/>
          </p:cNvSpPr>
          <p:nvPr>
            <p:ph type="pic" sz="quarter" idx="11" hasCustomPrompt="1"/>
          </p:nvPr>
        </p:nvSpPr>
        <p:spPr>
          <a:xfrm>
            <a:off x="0" y="0"/>
            <a:ext cx="12188952" cy="6858000"/>
          </a:xfrm>
          <a:solidFill>
            <a:schemeClr val="accent6">
              <a:lumMod val="60000"/>
              <a:lumOff val="40000"/>
            </a:schemeClr>
          </a:solidFill>
        </p:spPr>
        <p:txBody>
          <a:bodyPr tIns="0" bIns="10972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4" name="Title 1">
            <a:extLst>
              <a:ext uri="{FF2B5EF4-FFF2-40B4-BE49-F238E27FC236}">
                <a16:creationId xmlns:a16="http://schemas.microsoft.com/office/drawing/2014/main" id="{90BB9485-3297-6F4E-BC11-84010E09D2C4}"/>
              </a:ext>
            </a:extLst>
          </p:cNvPr>
          <p:cNvSpPr>
            <a:spLocks noGrp="1"/>
          </p:cNvSpPr>
          <p:nvPr>
            <p:ph type="title" hasCustomPrompt="1"/>
          </p:nvPr>
        </p:nvSpPr>
        <p:spPr>
          <a:xfrm>
            <a:off x="685800" y="2857500"/>
            <a:ext cx="9601200" cy="1143000"/>
          </a:xfrm>
        </p:spPr>
        <p:txBody>
          <a:bodyPr anchor="ctr" anchorCtr="0"/>
          <a:lstStyle>
            <a:lvl1pPr>
              <a:defRPr sz="3500">
                <a:solidFill>
                  <a:schemeClr val="bg2"/>
                </a:solidFill>
                <a:latin typeface="+mn-lt"/>
              </a:defRPr>
            </a:lvl1pPr>
          </a:lstStyle>
          <a:p>
            <a:r>
              <a:rPr lang="en-US" dirty="0"/>
              <a:t>Agenda item title with image background</a:t>
            </a:r>
          </a:p>
        </p:txBody>
      </p:sp>
      <p:sp>
        <p:nvSpPr>
          <p:cNvPr id="7" name="Slide Number">
            <a:extLst>
              <a:ext uri="{FF2B5EF4-FFF2-40B4-BE49-F238E27FC236}">
                <a16:creationId xmlns:a16="http://schemas.microsoft.com/office/drawing/2014/main" id="{A88C0622-23CA-794A-A3E2-25EC0CC2B30F}"/>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
        <p:nvSpPr>
          <p:cNvPr id="14" name="Aperture">
            <a:extLst>
              <a:ext uri="{FF2B5EF4-FFF2-40B4-BE49-F238E27FC236}">
                <a16:creationId xmlns:a16="http://schemas.microsoft.com/office/drawing/2014/main" id="{AB03AD94-98B6-7F47-AAA2-93B5CD346B52}"/>
              </a:ext>
              <a:ext uri="{C183D7F6-B498-43B3-948B-1728B52AA6E4}">
                <adec:decorative xmlns:adec="http://schemas.microsoft.com/office/drawing/2017/decorative" val="1"/>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Tree>
    <p:extLst>
      <p:ext uri="{BB962C8B-B14F-4D97-AF65-F5344CB8AC3E}">
        <p14:creationId xmlns:p14="http://schemas.microsoft.com/office/powerpoint/2010/main" val="23661652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 Black Background">
    <p:bg>
      <p:bgPr>
        <a:solidFill>
          <a:schemeClr val="tx1"/>
        </a:solidFill>
        <a:effectLst/>
      </p:bgPr>
    </p:bg>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CC8F39F2-2FB5-9C45-BFB6-08D4F68BBB1E}"/>
              </a:ext>
            </a:extLst>
          </p:cNvPr>
          <p:cNvSpPr>
            <a:spLocks noGrp="1"/>
          </p:cNvSpPr>
          <p:nvPr>
            <p:ph type="title" hasCustomPrompt="1"/>
          </p:nvPr>
        </p:nvSpPr>
        <p:spPr>
          <a:xfrm>
            <a:off x="1620012" y="0"/>
            <a:ext cx="8951976" cy="283029"/>
          </a:xfrm>
        </p:spPr>
        <p:txBody>
          <a:bodyPr/>
          <a:lstStyle>
            <a:lvl1pPr algn="ctr">
              <a:defRPr sz="1800" b="0" i="0">
                <a:solidFill>
                  <a:schemeClr val="bg1"/>
                </a:solidFill>
                <a:latin typeface="Futura Next Book" panose="020B0502020204020303" pitchFamily="34" charset="77"/>
              </a:defRPr>
            </a:lvl1pPr>
          </a:lstStyle>
          <a:p>
            <a:r>
              <a:rPr lang="en-US" dirty="0"/>
              <a:t>Quote</a:t>
            </a:r>
          </a:p>
        </p:txBody>
      </p:sp>
      <p:sp>
        <p:nvSpPr>
          <p:cNvPr id="5" name="Text Placeholder 2">
            <a:extLst>
              <a:ext uri="{FF2B5EF4-FFF2-40B4-BE49-F238E27FC236}">
                <a16:creationId xmlns:a16="http://schemas.microsoft.com/office/drawing/2014/main" id="{0CFF8416-666E-4E44-8EF6-3AF6F2328951}"/>
              </a:ext>
            </a:extLst>
          </p:cNvPr>
          <p:cNvSpPr>
            <a:spLocks noGrp="1"/>
          </p:cNvSpPr>
          <p:nvPr>
            <p:ph type="body" sz="quarter" idx="11" hasCustomPrompt="1"/>
          </p:nvPr>
        </p:nvSpPr>
        <p:spPr>
          <a:xfrm>
            <a:off x="1620012" y="1878872"/>
            <a:ext cx="8951976" cy="2295144"/>
          </a:xfrm>
        </p:spPr>
        <p:txBody>
          <a:bodyPr/>
          <a:lstStyle>
            <a:lvl1pPr algn="ctr">
              <a:defRPr sz="2400">
                <a:solidFill>
                  <a:schemeClr val="bg1"/>
                </a:solidFill>
                <a:latin typeface="Minion Pro" panose="02040503050306020203" pitchFamily="18" charset="0"/>
              </a:defRPr>
            </a:lvl1pPr>
          </a:lstStyle>
          <a:p>
            <a:pPr lvl="0"/>
            <a:r>
              <a:rPr lang="en-US" dirty="0"/>
              <a:t>“The purpose of lorem ipsum is to create a natural looking block of text that doesn’t distract from the layout. A practice not without controversy, laying out pages with meaningless filler text can be very useful when the focus is meant to be on design, not content.”</a:t>
            </a:r>
          </a:p>
        </p:txBody>
      </p:sp>
      <p:sp>
        <p:nvSpPr>
          <p:cNvPr id="8" name="Aperture">
            <a:extLst>
              <a:ext uri="{FF2B5EF4-FFF2-40B4-BE49-F238E27FC236}">
                <a16:creationId xmlns:a16="http://schemas.microsoft.com/office/drawing/2014/main" id="{2C05748A-601C-7347-A1B1-A89626A38AAF}"/>
              </a:ext>
              <a:ext uri="{C183D7F6-B498-43B3-948B-1728B52AA6E4}">
                <adec:decorative xmlns:adec="http://schemas.microsoft.com/office/drawing/2017/decorative" val="1"/>
              </a:ext>
            </a:extLst>
          </p:cNvPr>
          <p:cNvSpPr/>
          <p:nvPr userDrawn="1"/>
        </p:nvSpPr>
        <p:spPr>
          <a:xfrm>
            <a:off x="5977128" y="4265456"/>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7" name="Text Placeholder 3">
            <a:extLst>
              <a:ext uri="{FF2B5EF4-FFF2-40B4-BE49-F238E27FC236}">
                <a16:creationId xmlns:a16="http://schemas.microsoft.com/office/drawing/2014/main" id="{E3CD6467-7659-514B-A22E-7C9E31BBDF01}"/>
              </a:ext>
            </a:extLst>
          </p:cNvPr>
          <p:cNvSpPr>
            <a:spLocks noGrp="1"/>
          </p:cNvSpPr>
          <p:nvPr>
            <p:ph type="body" sz="quarter" idx="12" hasCustomPrompt="1"/>
          </p:nvPr>
        </p:nvSpPr>
        <p:spPr>
          <a:xfrm>
            <a:off x="1620012" y="4658648"/>
            <a:ext cx="8951976" cy="276999"/>
          </a:xfrm>
        </p:spPr>
        <p:txBody>
          <a:bodyPr>
            <a:spAutoFit/>
          </a:bodyPr>
          <a:lstStyle>
            <a:lvl1pPr algn="ctr">
              <a:lnSpc>
                <a:spcPct val="100000"/>
              </a:lnSpc>
              <a:defRPr sz="1800">
                <a:solidFill>
                  <a:schemeClr val="bg1"/>
                </a:solidFill>
                <a:latin typeface="+mj-lt"/>
              </a:defRPr>
            </a:lvl1pPr>
          </a:lstStyle>
          <a:p>
            <a:pPr lvl="0"/>
            <a:r>
              <a:rPr lang="en-US" dirty="0"/>
              <a:t>By Name Name</a:t>
            </a:r>
          </a:p>
        </p:txBody>
      </p:sp>
      <p:sp>
        <p:nvSpPr>
          <p:cNvPr id="9" name="Slide Number">
            <a:extLst>
              <a:ext uri="{FF2B5EF4-FFF2-40B4-BE49-F238E27FC236}">
                <a16:creationId xmlns:a16="http://schemas.microsoft.com/office/drawing/2014/main" id="{F898F7EE-843E-8544-B17D-87B9FB999C18}"/>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3751141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oice — Black Backgroun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Next-Medium" panose="020B0602020204020303" pitchFamily="34" charset="77"/>
              </a:defRPr>
            </a:lvl1pPr>
          </a:lstStyle>
          <a:p>
            <a:r>
              <a:rPr lang="en-US" dirty="0"/>
              <a:t>Uncertainty = Possibilities</a:t>
            </a:r>
          </a:p>
        </p:txBody>
      </p:sp>
      <p:sp>
        <p:nvSpPr>
          <p:cNvPr id="4" name="Slide Number">
            <a:extLst>
              <a:ext uri="{FF2B5EF4-FFF2-40B4-BE49-F238E27FC236}">
                <a16:creationId xmlns:a16="http://schemas.microsoft.com/office/drawing/2014/main" id="{C30ECEA7-9AEE-1249-BFEC-C82E03B24E81}"/>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6389851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oice — Red Background">
    <p:bg>
      <p:bgPr>
        <a:solidFill>
          <a:schemeClr val="accent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65E5B2F-5967-724C-AD0F-B9349A3D04ED}"/>
              </a:ext>
            </a:extLst>
          </p:cNvPr>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Next-Medium" panose="020B0602020204020303" pitchFamily="34" charset="77"/>
              </a:defRPr>
            </a:lvl1pPr>
          </a:lstStyle>
          <a:p>
            <a:r>
              <a:rPr lang="en-US" dirty="0"/>
              <a:t>Uncertainty = Possibilities</a:t>
            </a:r>
          </a:p>
        </p:txBody>
      </p:sp>
      <p:sp>
        <p:nvSpPr>
          <p:cNvPr id="5" name="Slide Number">
            <a:extLst>
              <a:ext uri="{FF2B5EF4-FFF2-40B4-BE49-F238E27FC236}">
                <a16:creationId xmlns:a16="http://schemas.microsoft.com/office/drawing/2014/main" id="{075167F8-014A-A84B-8293-69C85176837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9330224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oice 2 — Black Background w/ Large Aperture">
    <p:bg>
      <p:bgPr>
        <a:solidFill>
          <a:schemeClr val="tx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Aperture">
            <a:extLst>
              <a:ext uri="{FF2B5EF4-FFF2-40B4-BE49-F238E27FC236}">
                <a16:creationId xmlns:a16="http://schemas.microsoft.com/office/drawing/2014/main" id="{A7EB6D18-4E8B-FB4C-A05C-31E71D00C5D3}"/>
              </a:ext>
              <a:ext uri="{C183D7F6-B498-43B3-948B-1728B52AA6E4}">
                <adec:decorative xmlns:adec="http://schemas.microsoft.com/office/drawing/2017/decorative" val="1"/>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5" name="Slide Number">
            <a:extLst>
              <a:ext uri="{FF2B5EF4-FFF2-40B4-BE49-F238E27FC236}">
                <a16:creationId xmlns:a16="http://schemas.microsoft.com/office/drawing/2014/main" id="{4BE0BF0A-EF69-CD42-8FE5-E3974C4CF0D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9688297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oice 2 — Red Background w/ Large Aperture">
    <p:bg>
      <p:bgPr>
        <a:solidFill>
          <a:schemeClr val="accent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Aperture">
            <a:extLst>
              <a:ext uri="{FF2B5EF4-FFF2-40B4-BE49-F238E27FC236}">
                <a16:creationId xmlns:a16="http://schemas.microsoft.com/office/drawing/2014/main" id="{A7EB6D18-4E8B-FB4C-A05C-31E71D00C5D3}"/>
              </a:ext>
              <a:ext uri="{C183D7F6-B498-43B3-948B-1728B52AA6E4}">
                <adec:decorative xmlns:adec="http://schemas.microsoft.com/office/drawing/2017/decorative" val="1"/>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6" name="Slide Number">
            <a:extLst>
              <a:ext uri="{FF2B5EF4-FFF2-40B4-BE49-F238E27FC236}">
                <a16:creationId xmlns:a16="http://schemas.microsoft.com/office/drawing/2014/main" id="{7BFE3660-47AF-0941-8C40-F3C239F5824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6881828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ampaign — Black Background">
    <p:bg>
      <p:bgPr>
        <a:solidFill>
          <a:schemeClr val="tx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AC479FDC-1FB9-C64C-9F8A-BA9CDA6AF77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11" name="Aperture">
            <a:extLst>
              <a:ext uri="{FF2B5EF4-FFF2-40B4-BE49-F238E27FC236}">
                <a16:creationId xmlns:a16="http://schemas.microsoft.com/office/drawing/2014/main" id="{01C5D045-5EF6-8349-B228-AA77CD9B7646}"/>
              </a:ext>
              <a:ext uri="{C183D7F6-B498-43B3-948B-1728B52AA6E4}">
                <adec:decorative xmlns:adec="http://schemas.microsoft.com/office/drawing/2017/decorative" val="1"/>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a:extLst>
              <a:ext uri="{FF2B5EF4-FFF2-40B4-BE49-F238E27FC236}">
                <a16:creationId xmlns:a16="http://schemas.microsoft.com/office/drawing/2014/main" id="{D63B93E3-93D3-444E-83D2-391A12731E5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0306768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ampaign — Red Background">
    <p:bg>
      <p:bgPr>
        <a:solidFill>
          <a:schemeClr val="accent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27C4F54-01E1-AE42-A61D-5360DA25781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6" name="Aperture">
            <a:extLst>
              <a:ext uri="{FF2B5EF4-FFF2-40B4-BE49-F238E27FC236}">
                <a16:creationId xmlns:a16="http://schemas.microsoft.com/office/drawing/2014/main" id="{C08372F1-3F3B-D74B-896F-E43107495A05}"/>
              </a:ext>
              <a:ext uri="{C183D7F6-B498-43B3-948B-1728B52AA6E4}">
                <adec:decorative xmlns:adec="http://schemas.microsoft.com/office/drawing/2017/decorative" val="1"/>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a:extLst>
              <a:ext uri="{FF2B5EF4-FFF2-40B4-BE49-F238E27FC236}">
                <a16:creationId xmlns:a16="http://schemas.microsoft.com/office/drawing/2014/main" id="{375F6556-6E7A-A940-93D3-61771E411FB7}"/>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952720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rand Mark — Negative">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71947-36E6-8A42-812E-36CD1080890C}"/>
              </a:ext>
            </a:extLst>
          </p:cNvPr>
          <p:cNvSpPr>
            <a:spLocks noGrp="1"/>
          </p:cNvSpPr>
          <p:nvPr>
            <p:ph type="title" hasCustomPrompt="1"/>
          </p:nvPr>
        </p:nvSpPr>
        <p:spPr>
          <a:xfrm>
            <a:off x="685800" y="-457200"/>
            <a:ext cx="10817352" cy="365760"/>
          </a:xfrm>
        </p:spPr>
        <p:txBody>
          <a:bodyPr/>
          <a:lstStyle>
            <a:lvl1pPr>
              <a:defRPr sz="1800">
                <a:latin typeface="+mn-lt"/>
              </a:defRPr>
            </a:lvl1pPr>
          </a:lstStyle>
          <a:p>
            <a:r>
              <a:rPr lang="en-US" dirty="0"/>
              <a:t>Publicis Sapient Logo</a:t>
            </a:r>
          </a:p>
        </p:txBody>
      </p:sp>
      <p:pic>
        <p:nvPicPr>
          <p:cNvPr id="7" name="Picture 2" descr="Publicis Sapient Logo">
            <a:extLst>
              <a:ext uri="{FF2B5EF4-FFF2-40B4-BE49-F238E27FC236}">
                <a16:creationId xmlns:a16="http://schemas.microsoft.com/office/drawing/2014/main" id="{A180853D-3584-A948-BFE4-CE06CAA2BA32}"/>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5866460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ize the Space — Black Backgroun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11" name="Aperture">
            <a:extLst>
              <a:ext uri="{FF2B5EF4-FFF2-40B4-BE49-F238E27FC236}">
                <a16:creationId xmlns:a16="http://schemas.microsoft.com/office/drawing/2014/main" id="{C6389E81-2C51-C14F-8B21-C5B308E14B55}"/>
              </a:ext>
              <a:ext uri="{C183D7F6-B498-43B3-948B-1728B52AA6E4}">
                <adec:decorative xmlns:adec="http://schemas.microsoft.com/office/drawing/2017/decorative" val="1"/>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a:extLst>
              <a:ext uri="{FF2B5EF4-FFF2-40B4-BE49-F238E27FC236}">
                <a16:creationId xmlns:a16="http://schemas.microsoft.com/office/drawing/2014/main" id="{895EAD9A-EF64-5443-BB5F-644606C00F29}"/>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556065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ize the Space — Red Background">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D55E8A7-ED80-634F-BCE7-6FD79EFF5EC9}"/>
              </a:ext>
            </a:extLst>
          </p:cNvPr>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6" name="Aperture">
            <a:extLst>
              <a:ext uri="{FF2B5EF4-FFF2-40B4-BE49-F238E27FC236}">
                <a16:creationId xmlns:a16="http://schemas.microsoft.com/office/drawing/2014/main" id="{71B4AFE0-C008-4B4C-8903-D42B405C01B7}"/>
              </a:ext>
              <a:ext uri="{C183D7F6-B498-43B3-948B-1728B52AA6E4}">
                <adec:decorative xmlns:adec="http://schemas.microsoft.com/office/drawing/2017/decorative" val="1"/>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a:extLst>
              <a:ext uri="{FF2B5EF4-FFF2-40B4-BE49-F238E27FC236}">
                <a16:creationId xmlns:a16="http://schemas.microsoft.com/office/drawing/2014/main" id="{91895B2E-2FE1-E541-AF39-D805AFDB54A9}"/>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19270787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ertical Layout w/ Text + Image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Next-Medium" panose="020B0602020204020303" pitchFamily="34" charset="77"/>
              </a:defRPr>
            </a:lvl1pPr>
          </a:lstStyle>
          <a:p>
            <a:r>
              <a:rPr lang="en-US" dirty="0"/>
              <a:t>Long title </a:t>
            </a:r>
            <a:br>
              <a:rPr lang="en-US" dirty="0"/>
            </a:br>
            <a:r>
              <a:rPr lang="en-US" dirty="0"/>
              <a:t>sentence case</a:t>
            </a:r>
          </a:p>
        </p:txBody>
      </p:sp>
      <p:sp>
        <p:nvSpPr>
          <p:cNvPr id="9" name="Text Placeholder 2">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lnSpc>
                <a:spcPct val="130000"/>
              </a:lnSpc>
              <a:defRPr sz="1800"/>
            </a:lvl1pPr>
            <a:lvl2pPr>
              <a:lnSpc>
                <a:spcPct val="130000"/>
              </a:lnSpc>
              <a:defRPr sz="1800"/>
            </a:lvl2pPr>
            <a:lvl3pPr>
              <a:lnSpc>
                <a:spcPct val="130000"/>
              </a:lnSpc>
              <a:defRPr sz="1800"/>
            </a:lvl3pPr>
            <a:lvl4pPr>
              <a:lnSpc>
                <a:spcPct val="130000"/>
              </a:lnSpc>
              <a:defRPr sz="1800"/>
            </a:lvl4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p:txBody>
      </p:sp>
      <p:sp>
        <p:nvSpPr>
          <p:cNvPr id="10"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A98CC79F-1E95-8541-8034-F5FAD9638258}"/>
              </a:ext>
            </a:extLst>
          </p:cNvPr>
          <p:cNvSpPr>
            <a:spLocks noGrp="1"/>
          </p:cNvSpPr>
          <p:nvPr>
            <p:ph type="pic" sz="quarter" idx="11" hasCustomPrompt="1"/>
          </p:nvPr>
        </p:nvSpPr>
        <p:spPr>
          <a:xfrm>
            <a:off x="3486480" y="0"/>
            <a:ext cx="8705520" cy="6858000"/>
          </a:xfrm>
          <a:custGeom>
            <a:avLst/>
            <a:gdLst>
              <a:gd name="connsiteX0" fmla="*/ 603030 w 8705520"/>
              <a:gd name="connsiteY0" fmla="*/ 0 h 6858000"/>
              <a:gd name="connsiteX1" fmla="*/ 8705520 w 8705520"/>
              <a:gd name="connsiteY1" fmla="*/ 0 h 6858000"/>
              <a:gd name="connsiteX2" fmla="*/ 8705520 w 8705520"/>
              <a:gd name="connsiteY2" fmla="*/ 6858000 h 6858000"/>
              <a:gd name="connsiteX3" fmla="*/ 603028 w 8705520"/>
              <a:gd name="connsiteY3" fmla="*/ 6858000 h 6858000"/>
              <a:gd name="connsiteX4" fmla="*/ 449946 w 8705520"/>
              <a:gd name="connsiteY4" fmla="*/ 6405514 h 6858000"/>
              <a:gd name="connsiteX5" fmla="*/ 0 w 8705520"/>
              <a:gd name="connsiteY5" fmla="*/ 3429002 h 6858000"/>
              <a:gd name="connsiteX6" fmla="*/ 449944 w 8705520"/>
              <a:gd name="connsiteY6" fmla="*/ 4524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520" h="6858000">
                <a:moveTo>
                  <a:pt x="603030" y="0"/>
                </a:moveTo>
                <a:lnTo>
                  <a:pt x="8705520" y="0"/>
                </a:lnTo>
                <a:lnTo>
                  <a:pt x="8705520" y="6858000"/>
                </a:lnTo>
                <a:lnTo>
                  <a:pt x="603028" y="6858000"/>
                </a:lnTo>
                <a:lnTo>
                  <a:pt x="449946" y="6405514"/>
                </a:lnTo>
                <a:cubicBezTo>
                  <a:pt x="157528" y="5465236"/>
                  <a:pt x="0" y="4465518"/>
                  <a:pt x="0" y="3429002"/>
                </a:cubicBezTo>
                <a:cubicBezTo>
                  <a:pt x="0" y="2392486"/>
                  <a:pt x="157528" y="1392768"/>
                  <a:pt x="449944" y="4524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6" name="Slide Number">
            <a:extLst>
              <a:ext uri="{FF2B5EF4-FFF2-40B4-BE49-F238E27FC236}">
                <a16:creationId xmlns:a16="http://schemas.microsoft.com/office/drawing/2014/main" id="{EEF821A2-2C1A-7E4E-A318-A1182781C33A}"/>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6656206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Vertical Layout w/ Text + Image Option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3355848"/>
            <a:ext cx="2404872" cy="704088"/>
          </a:xfrm>
        </p:spPr>
        <p:txBody>
          <a:bodyPr anchor="t" anchorCtr="0"/>
          <a:lstStyle>
            <a:lvl1pPr>
              <a:defRPr sz="2300" b="0" i="0">
                <a:latin typeface="FuturaNext-Medium" panose="020B0602020204020303" pitchFamily="34" charset="77"/>
              </a:defRPr>
            </a:lvl1pPr>
          </a:lstStyle>
          <a:p>
            <a:r>
              <a:rPr lang="en-US" dirty="0"/>
              <a:t>Long title </a:t>
            </a:r>
            <a:br>
              <a:rPr lang="en-US" dirty="0"/>
            </a:br>
            <a:r>
              <a:rPr lang="en-US" dirty="0"/>
              <a:t>sentence case</a:t>
            </a:r>
          </a:p>
        </p:txBody>
      </p:sp>
      <p:sp>
        <p:nvSpPr>
          <p:cNvPr id="9" name="Text Placeholder 2">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4403054"/>
            <a:ext cx="2404872" cy="1771676"/>
          </a:xfrm>
        </p:spPr>
        <p:txBody>
          <a:bodyPr>
            <a:noAutofit/>
          </a:bodyPr>
          <a:lstStyle>
            <a:lvl1pPr>
              <a:defRPr/>
            </a:lvl1pPr>
          </a:lstStyle>
          <a:p>
            <a:pPr lvl="0"/>
            <a:r>
              <a:rPr lang="en-US" dirty="0"/>
              <a:t>Lorem Ipsum is simply dummy text of the printing and typesetting industry. Lorem Ipsum has been the industry’s.</a:t>
            </a:r>
          </a:p>
        </p:txBody>
      </p:sp>
      <p:sp>
        <p:nvSpPr>
          <p:cNvPr id="5"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22B65A8A-CD2C-654B-AFC8-42A98B91C012}"/>
              </a:ext>
            </a:extLst>
          </p:cNvPr>
          <p:cNvSpPr>
            <a:spLocks noGrp="1"/>
          </p:cNvSpPr>
          <p:nvPr>
            <p:ph type="pic" sz="quarter" idx="12" hasCustomPrompt="1"/>
          </p:nvPr>
        </p:nvSpPr>
        <p:spPr>
          <a:xfrm>
            <a:off x="3113436" y="0"/>
            <a:ext cx="9078564" cy="6858000"/>
          </a:xfrm>
          <a:custGeom>
            <a:avLst/>
            <a:gdLst>
              <a:gd name="connsiteX0" fmla="*/ 462 w 9078564"/>
              <a:gd name="connsiteY0" fmla="*/ 0 h 6858000"/>
              <a:gd name="connsiteX1" fmla="*/ 9078564 w 9078564"/>
              <a:gd name="connsiteY1" fmla="*/ 0 h 6858000"/>
              <a:gd name="connsiteX2" fmla="*/ 9078564 w 9078564"/>
              <a:gd name="connsiteY2" fmla="*/ 6858000 h 6858000"/>
              <a:gd name="connsiteX3" fmla="*/ 2667002 w 9078564"/>
              <a:gd name="connsiteY3" fmla="*/ 6858000 h 6858000"/>
              <a:gd name="connsiteX4" fmla="*/ 2626056 w 9078564"/>
              <a:gd name="connsiteY4" fmla="*/ 6815054 h 6858000"/>
              <a:gd name="connsiteX5" fmla="*/ 0 w 9078564"/>
              <a:gd name="connsiteY5" fmla="*/ 182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78564" h="6858000">
                <a:moveTo>
                  <a:pt x="462" y="0"/>
                </a:moveTo>
                <a:lnTo>
                  <a:pt x="9078564" y="0"/>
                </a:lnTo>
                <a:lnTo>
                  <a:pt x="9078564" y="6858000"/>
                </a:lnTo>
                <a:lnTo>
                  <a:pt x="2667002" y="6858000"/>
                </a:lnTo>
                <a:lnTo>
                  <a:pt x="2626056" y="6815054"/>
                </a:lnTo>
                <a:cubicBezTo>
                  <a:pt x="994442" y="5019904"/>
                  <a:pt x="0" y="2635226"/>
                  <a:pt x="0" y="182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6" name="Slide Number">
            <a:extLst>
              <a:ext uri="{FF2B5EF4-FFF2-40B4-BE49-F238E27FC236}">
                <a16:creationId xmlns:a16="http://schemas.microsoft.com/office/drawing/2014/main" id="{DFA198A7-AF0A-9044-9FE4-AF92A0754E39}"/>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6141547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ertical Layout w/ Text + Image Option 3">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DB7E7E5E-6141-2642-90D6-67DE014B061E}"/>
              </a:ext>
            </a:extLst>
          </p:cNvPr>
          <p:cNvSpPr>
            <a:spLocks noGrp="1"/>
          </p:cNvSpPr>
          <p:nvPr>
            <p:ph type="title" hasCustomPrompt="1"/>
          </p:nvPr>
        </p:nvSpPr>
        <p:spPr>
          <a:xfrm>
            <a:off x="685800" y="886968"/>
            <a:ext cx="5221224" cy="1141659"/>
          </a:xfrm>
        </p:spPr>
        <p:txBody>
          <a:bodyPr anchor="t" anchorCtr="0">
            <a:spAutoFit/>
          </a:bodyPr>
          <a:lstStyle>
            <a:lvl1pPr>
              <a:lnSpc>
                <a:spcPct val="110000"/>
              </a:lnSpc>
              <a:defRPr sz="2300" b="0" i="0">
                <a:latin typeface="FuturaNext-Medium" panose="020B0602020204020303" pitchFamily="34" charset="77"/>
              </a:defRPr>
            </a:lvl1pPr>
          </a:lstStyle>
          <a:p>
            <a:r>
              <a:rPr lang="en-US" dirty="0"/>
              <a:t>Long title sentence case, Lorem Ipsum has been the industry’s standard dummy text ever since the 1500s.</a:t>
            </a:r>
          </a:p>
        </p:txBody>
      </p:sp>
      <p:sp>
        <p:nvSpPr>
          <p:cNvPr id="15" name="Text Placeholder 2">
            <a:extLst>
              <a:ext uri="{FF2B5EF4-FFF2-40B4-BE49-F238E27FC236}">
                <a16:creationId xmlns:a16="http://schemas.microsoft.com/office/drawing/2014/main" id="{31B7C472-61C5-9E4A-A7C6-E77BB1B780B0}"/>
              </a:ext>
            </a:extLst>
          </p:cNvPr>
          <p:cNvSpPr>
            <a:spLocks noGrp="1"/>
          </p:cNvSpPr>
          <p:nvPr>
            <p:ph type="body" sz="quarter" idx="10" hasCustomPrompt="1"/>
          </p:nvPr>
        </p:nvSpPr>
        <p:spPr>
          <a:xfrm>
            <a:off x="685800"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a:t>
            </a:r>
          </a:p>
        </p:txBody>
      </p:sp>
      <p:sp>
        <p:nvSpPr>
          <p:cNvPr id="13"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C62917FF-599D-3045-81AF-EC10E68D0575}"/>
              </a:ext>
            </a:extLst>
          </p:cNvPr>
          <p:cNvSpPr>
            <a:spLocks noGrp="1"/>
          </p:cNvSpPr>
          <p:nvPr>
            <p:ph type="pic" sz="quarter" idx="14" hasCustomPrompt="1"/>
          </p:nvPr>
        </p:nvSpPr>
        <p:spPr>
          <a:xfrm>
            <a:off x="6281928" y="0"/>
            <a:ext cx="5910072" cy="6858000"/>
          </a:xfrm>
          <a:custGeom>
            <a:avLst/>
            <a:gdLst>
              <a:gd name="connsiteX0" fmla="*/ 516790 w 5910072"/>
              <a:gd name="connsiteY0" fmla="*/ 0 h 6858000"/>
              <a:gd name="connsiteX1" fmla="*/ 5910072 w 5910072"/>
              <a:gd name="connsiteY1" fmla="*/ 0 h 6858000"/>
              <a:gd name="connsiteX2" fmla="*/ 5910072 w 5910072"/>
              <a:gd name="connsiteY2" fmla="*/ 6858000 h 6858000"/>
              <a:gd name="connsiteX3" fmla="*/ 516790 w 5910072"/>
              <a:gd name="connsiteY3" fmla="*/ 6858000 h 6858000"/>
              <a:gd name="connsiteX4" fmla="*/ 364310 w 5910072"/>
              <a:gd name="connsiteY4" fmla="*/ 6321024 h 6858000"/>
              <a:gd name="connsiteX5" fmla="*/ 0 w 5910072"/>
              <a:gd name="connsiteY5" fmla="*/ 3429000 h 6858000"/>
              <a:gd name="connsiteX6" fmla="*/ 364311 w 5910072"/>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2" h="6858000">
                <a:moveTo>
                  <a:pt x="516790" y="0"/>
                </a:moveTo>
                <a:lnTo>
                  <a:pt x="5910072" y="0"/>
                </a:lnTo>
                <a:lnTo>
                  <a:pt x="5910072"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Next-Medium" panose="020B0602020204020303" pitchFamily="34" charset="77"/>
                <a:cs typeface="Arial" panose="020B0604020202020204" pitchFamily="34" charset="0"/>
              </a:defRPr>
            </a:lvl1pPr>
          </a:lstStyle>
          <a:p>
            <a:r>
              <a:rPr lang="en-US" dirty="0"/>
              <a:t>Drag and drop image or select icon to add</a:t>
            </a:r>
          </a:p>
        </p:txBody>
      </p:sp>
      <p:sp>
        <p:nvSpPr>
          <p:cNvPr id="6" name="Slide Number">
            <a:extLst>
              <a:ext uri="{FF2B5EF4-FFF2-40B4-BE49-F238E27FC236}">
                <a16:creationId xmlns:a16="http://schemas.microsoft.com/office/drawing/2014/main" id="{B8FC337B-AAE9-154F-B6C3-EBED6B8295F9}"/>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19640802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ertical Layout w/ Text + Image Option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3355848" cy="299890"/>
          </a:xfrm>
        </p:spPr>
        <p:txBody>
          <a:bodyPr anchor="t" anchorCtr="0">
            <a:noAutofit/>
          </a:bodyPr>
          <a:lstStyle>
            <a:lvl1pPr>
              <a:lnSpc>
                <a:spcPct val="110000"/>
              </a:lnSpc>
              <a:defRPr sz="1900" b="1" i="0">
                <a:solidFill>
                  <a:schemeClr val="accent1"/>
                </a:solidFill>
                <a:latin typeface="Futura Next DemiBold" panose="020B0602020204020303" pitchFamily="34" charset="77"/>
              </a:defRPr>
            </a:lvl1pPr>
          </a:lstStyle>
          <a:p>
            <a:r>
              <a:rPr lang="en-US" dirty="0"/>
              <a:t>Subhead in sentence case</a:t>
            </a:r>
          </a:p>
        </p:txBody>
      </p:sp>
      <p:sp>
        <p:nvSpPr>
          <p:cNvPr id="9" name="Text Placeholder 2">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191960"/>
            <a:ext cx="3355848" cy="4648452"/>
          </a:xfrm>
        </p:spPr>
        <p:txBody>
          <a:bodyPr>
            <a:noAutofit/>
          </a:bodyPr>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p>
        </p:txBody>
      </p:sp>
      <p:sp>
        <p:nvSpPr>
          <p:cNvPr id="6"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92B909D7-76AD-6249-82AB-076A08868847}"/>
              </a:ext>
            </a:extLst>
          </p:cNvPr>
          <p:cNvSpPr>
            <a:spLocks noGrp="1"/>
          </p:cNvSpPr>
          <p:nvPr>
            <p:ph type="pic" sz="quarter" idx="11" hasCustomPrompt="1"/>
          </p:nvPr>
        </p:nvSpPr>
        <p:spPr>
          <a:xfrm>
            <a:off x="4419600" y="0"/>
            <a:ext cx="7772400"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7" name="Slide Number">
            <a:extLst>
              <a:ext uri="{FF2B5EF4-FFF2-40B4-BE49-F238E27FC236}">
                <a16:creationId xmlns:a16="http://schemas.microsoft.com/office/drawing/2014/main" id="{FA8EEA42-F0AB-0343-82DB-E4BF38B3883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310808462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ertical Layout w/ Image + Text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Next-Medium" panose="020B0602020204020303" pitchFamily="34" charset="77"/>
              </a:defRPr>
            </a:lvl1pPr>
          </a:lstStyle>
          <a:p>
            <a:r>
              <a:rPr lang="en-US" dirty="0"/>
              <a:t>Long title sentence case, Lorem Ipsum has been the industry’s standard dummy text ever since the 1500s.</a:t>
            </a:r>
          </a:p>
        </p:txBody>
      </p:sp>
      <p:sp>
        <p:nvSpPr>
          <p:cNvPr id="9" name="Text Placeholder 2">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a:t>
            </a:r>
          </a:p>
        </p:txBody>
      </p:sp>
      <p:sp>
        <p:nvSpPr>
          <p:cNvPr id="6"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92B909D7-76AD-6249-82AB-076A08868847}"/>
              </a:ext>
            </a:extLst>
          </p:cNvPr>
          <p:cNvSpPr>
            <a:spLocks noGrp="1"/>
          </p:cNvSpPr>
          <p:nvPr>
            <p:ph type="pic" sz="quarter" idx="11" hasCustomPrompt="1"/>
          </p:nvPr>
        </p:nvSpPr>
        <p:spPr>
          <a:xfrm>
            <a:off x="0" y="0"/>
            <a:ext cx="5907024"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7" name="Slide Number">
            <a:extLst>
              <a:ext uri="{FF2B5EF4-FFF2-40B4-BE49-F238E27FC236}">
                <a16:creationId xmlns:a16="http://schemas.microsoft.com/office/drawing/2014/main" id="{FA8EEA42-F0AB-0343-82DB-E4BF38B3883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9206727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Vertical Layout w/ Image + Text Option 2">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B7220531-D027-3A4A-9F33-305E544BE670}"/>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Next-Medium" panose="020B0602020204020303" pitchFamily="34" charset="77"/>
              </a:defRPr>
            </a:lvl1pPr>
          </a:lstStyle>
          <a:p>
            <a:r>
              <a:rPr lang="en-US" dirty="0"/>
              <a:t>Long title sentence case, Lorem Ipsum has been the industry’s standard dummy text ever since the 1500s.</a:t>
            </a:r>
          </a:p>
        </p:txBody>
      </p:sp>
      <p:sp>
        <p:nvSpPr>
          <p:cNvPr id="18" name="Text Placeholder 2">
            <a:extLst>
              <a:ext uri="{FF2B5EF4-FFF2-40B4-BE49-F238E27FC236}">
                <a16:creationId xmlns:a16="http://schemas.microsoft.com/office/drawing/2014/main" id="{79C3CC2B-114F-6B45-A6BC-67F381F62135}"/>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a:t>
            </a:r>
          </a:p>
        </p:txBody>
      </p:sp>
      <p:sp>
        <p:nvSpPr>
          <p:cNvPr id="15"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7AFD2F91-B811-6843-97ED-4D5DEAF431EC}"/>
              </a:ext>
            </a:extLst>
          </p:cNvPr>
          <p:cNvSpPr>
            <a:spLocks noGrp="1"/>
          </p:cNvSpPr>
          <p:nvPr>
            <p:ph type="pic" sz="quarter" idx="17" hasCustomPrompt="1"/>
          </p:nvPr>
        </p:nvSpPr>
        <p:spPr>
          <a:xfrm>
            <a:off x="0" y="0"/>
            <a:ext cx="5910073" cy="6858000"/>
          </a:xfrm>
          <a:custGeom>
            <a:avLst/>
            <a:gdLst>
              <a:gd name="connsiteX0" fmla="*/ 0 w 5910073"/>
              <a:gd name="connsiteY0" fmla="*/ 0 h 6858000"/>
              <a:gd name="connsiteX1" fmla="*/ 5405049 w 5910073"/>
              <a:gd name="connsiteY1" fmla="*/ 0 h 6858000"/>
              <a:gd name="connsiteX2" fmla="*/ 5500177 w 5910073"/>
              <a:gd name="connsiteY2" fmla="*/ 330085 h 6858000"/>
              <a:gd name="connsiteX3" fmla="*/ 5910073 w 5910073"/>
              <a:gd name="connsiteY3" fmla="*/ 3428999 h 6858000"/>
              <a:gd name="connsiteX4" fmla="*/ 5500179 w 5910073"/>
              <a:gd name="connsiteY4" fmla="*/ 6527913 h 6858000"/>
              <a:gd name="connsiteX5" fmla="*/ 5405049 w 5910073"/>
              <a:gd name="connsiteY5" fmla="*/ 6858000 h 6858000"/>
              <a:gd name="connsiteX6" fmla="*/ 0 w 59100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3" h="6858000">
                <a:moveTo>
                  <a:pt x="0" y="0"/>
                </a:moveTo>
                <a:lnTo>
                  <a:pt x="5405049" y="0"/>
                </a:lnTo>
                <a:lnTo>
                  <a:pt x="5500177" y="330085"/>
                </a:lnTo>
                <a:cubicBezTo>
                  <a:pt x="5767461" y="1317794"/>
                  <a:pt x="5910073" y="2356742"/>
                  <a:pt x="5910073" y="3428999"/>
                </a:cubicBezTo>
                <a:cubicBezTo>
                  <a:pt x="5910073" y="4501256"/>
                  <a:pt x="5767463" y="5540205"/>
                  <a:pt x="5500179" y="6527913"/>
                </a:cubicBezTo>
                <a:lnTo>
                  <a:pt x="5405049" y="6858000"/>
                </a:lnTo>
                <a:lnTo>
                  <a:pt x="0" y="6858000"/>
                </a:ln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6" name="Slide Number">
            <a:extLst>
              <a:ext uri="{FF2B5EF4-FFF2-40B4-BE49-F238E27FC236}">
                <a16:creationId xmlns:a16="http://schemas.microsoft.com/office/drawing/2014/main" id="{5C622E49-760E-F84D-8176-1486E1B143FF}"/>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47028369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ertical Layout w/ Full Image">
    <p:spTree>
      <p:nvGrpSpPr>
        <p:cNvPr id="1" name=""/>
        <p:cNvGrpSpPr/>
        <p:nvPr/>
      </p:nvGrpSpPr>
      <p:grpSpPr>
        <a:xfrm>
          <a:off x="0" y="0"/>
          <a:ext cx="0" cy="0"/>
          <a:chOff x="0" y="0"/>
          <a:chExt cx="0" cy="0"/>
        </a:xfrm>
      </p:grpSpPr>
      <p:sp>
        <p:nvSpPr>
          <p:cNvPr id="5" name="Picture Placeholder 3" descr="Image Placeholder — Drag and Drop your image, choose from your Media library, or select the placeholder to upload an image from your device.">
            <a:extLst>
              <a:ext uri="{FF2B5EF4-FFF2-40B4-BE49-F238E27FC236}">
                <a16:creationId xmlns:a16="http://schemas.microsoft.com/office/drawing/2014/main" id="{9E1FF214-90D7-E24E-922F-0ED2770E7BE5}"/>
              </a:ext>
            </a:extLst>
          </p:cNvPr>
          <p:cNvSpPr>
            <a:spLocks noGrp="1"/>
          </p:cNvSpPr>
          <p:nvPr>
            <p:ph type="pic" sz="quarter" idx="11" hasCustomPrompt="1"/>
          </p:nvPr>
        </p:nvSpPr>
        <p:spPr>
          <a:xfrm>
            <a:off x="0" y="0"/>
            <a:ext cx="12198096"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Next-Medium" panose="020B0602020204020303" pitchFamily="34" charset="77"/>
              </a:defRPr>
            </a:lvl1pPr>
          </a:lstStyle>
          <a:p>
            <a:r>
              <a:rPr lang="en-US" dirty="0"/>
              <a:t>Long title </a:t>
            </a:r>
            <a:br>
              <a:rPr lang="en-US" dirty="0"/>
            </a:br>
            <a:r>
              <a:rPr lang="en-US" dirty="0"/>
              <a:t>sentence case</a:t>
            </a:r>
          </a:p>
        </p:txBody>
      </p:sp>
      <p:sp>
        <p:nvSpPr>
          <p:cNvPr id="9" name="Text Placeholder 2">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p:txBody>
      </p:sp>
      <p:sp>
        <p:nvSpPr>
          <p:cNvPr id="6" name="Slide Number">
            <a:extLst>
              <a:ext uri="{FF2B5EF4-FFF2-40B4-BE49-F238E27FC236}">
                <a16:creationId xmlns:a16="http://schemas.microsoft.com/office/drawing/2014/main" id="{6D2A294E-9C5A-0D44-B938-6C301308203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35300029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w/ Full Image">
    <p:spTree>
      <p:nvGrpSpPr>
        <p:cNvPr id="1" name=""/>
        <p:cNvGrpSpPr/>
        <p:nvPr/>
      </p:nvGrpSpPr>
      <p:grpSpPr>
        <a:xfrm>
          <a:off x="0" y="0"/>
          <a:ext cx="0" cy="0"/>
          <a:chOff x="0" y="0"/>
          <a:chExt cx="0" cy="0"/>
        </a:xfrm>
      </p:grpSpPr>
      <p:sp>
        <p:nvSpPr>
          <p:cNvPr id="3" name="Picture Placeholder 2" descr="Image Placeholder — Drag and Drop your image, choose from your Media library, or select the placeholder to upload an image from your device.">
            <a:extLst>
              <a:ext uri="{FF2B5EF4-FFF2-40B4-BE49-F238E27FC236}">
                <a16:creationId xmlns:a16="http://schemas.microsoft.com/office/drawing/2014/main" id="{D3FCD2E8-B38F-154E-A1D1-148E331A35C0}"/>
              </a:ext>
            </a:extLst>
          </p:cNvPr>
          <p:cNvSpPr>
            <a:spLocks noGrp="1"/>
          </p:cNvSpPr>
          <p:nvPr>
            <p:ph type="pic" sz="quarter" idx="11" hasCustomPrompt="1"/>
          </p:nvPr>
        </p:nvSpPr>
        <p:spPr>
          <a:xfrm>
            <a:off x="0" y="0"/>
            <a:ext cx="12198096"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Insert your logos here</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5" name="Slide Number">
            <a:extLst>
              <a:ext uri="{FF2B5EF4-FFF2-40B4-BE49-F238E27FC236}">
                <a16:creationId xmlns:a16="http://schemas.microsoft.com/office/drawing/2014/main" id="{699CCB4F-8EAA-054B-84F2-B8BAEEFE3054}"/>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1060947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White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496312"/>
            <a:ext cx="8951976" cy="1280160"/>
          </a:xfrm>
        </p:spPr>
        <p:txBody>
          <a:bodyPr anchor="ctr" anchorCtr="0">
            <a:noAutofit/>
          </a:bodyPr>
          <a:lstStyle>
            <a:lvl1pPr algn="l">
              <a:lnSpc>
                <a:spcPct val="97000"/>
              </a:lnSpc>
              <a:defRPr sz="4300" b="0" i="0">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4096512"/>
            <a:ext cx="8951976" cy="200055"/>
          </a:xfrm>
        </p:spPr>
        <p:txBody>
          <a:bodyPr anchor="ctr" anchorCtr="0">
            <a:noAutofit/>
          </a:bodyPr>
          <a:lstStyle>
            <a:lvl1pPr marL="0" indent="0" algn="l">
              <a:lnSpc>
                <a:spcPct val="100000"/>
              </a:lnSpc>
              <a:buNone/>
              <a:defRPr sz="1300" b="1" i="0" spc="50" baseline="0">
                <a:solidFill>
                  <a:schemeClr val="accent6"/>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pic>
        <p:nvPicPr>
          <p:cNvPr id="10" name="Picture 3" descr="Publicis Sapient Logo">
            <a:extLst>
              <a:ext uri="{FF2B5EF4-FFF2-40B4-BE49-F238E27FC236}">
                <a16:creationId xmlns:a16="http://schemas.microsoft.com/office/drawing/2014/main" id="{40E43B78-4A9B-1A49-8559-CF875F8D01F6}"/>
              </a:ext>
            </a:extLst>
          </p:cNvPr>
          <p:cNvPicPr>
            <a:picLocks noChangeAspect="1"/>
          </p:cNvPicPr>
          <p:nvPr userDrawn="1"/>
        </p:nvPicPr>
        <p:blipFill>
          <a:blip r:embed="rId2"/>
          <a:stretch>
            <a:fillRect/>
          </a:stretch>
        </p:blipFill>
        <p:spPr>
          <a:xfrm>
            <a:off x="685800" y="5730953"/>
            <a:ext cx="914400" cy="496111"/>
          </a:xfrm>
          <a:prstGeom prst="rect">
            <a:avLst/>
          </a:prstGeom>
        </p:spPr>
      </p:pic>
    </p:spTree>
    <p:extLst>
      <p:ext uri="{BB962C8B-B14F-4D97-AF65-F5344CB8AC3E}">
        <p14:creationId xmlns:p14="http://schemas.microsoft.com/office/powerpoint/2010/main" val="205492605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4" name="Slide Number">
            <a:extLst>
              <a:ext uri="{FF2B5EF4-FFF2-40B4-BE49-F238E27FC236}">
                <a16:creationId xmlns:a16="http://schemas.microsoft.com/office/drawing/2014/main" id="{F4A8C5FB-9817-CE42-98A9-641F059E8748}"/>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25479967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Colum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4" name="Text Placeholder 2">
            <a:extLst>
              <a:ext uri="{FF2B5EF4-FFF2-40B4-BE49-F238E27FC236}">
                <a16:creationId xmlns:a16="http://schemas.microsoft.com/office/drawing/2014/main" id="{67CDEDFD-576F-A341-90F4-8AF774613A60}"/>
              </a:ext>
            </a:extLst>
          </p:cNvPr>
          <p:cNvSpPr>
            <a:spLocks noGrp="1"/>
          </p:cNvSpPr>
          <p:nvPr>
            <p:ph type="body" sz="quarter" idx="12" hasCustomPrompt="1"/>
          </p:nvPr>
        </p:nvSpPr>
        <p:spPr>
          <a:xfrm>
            <a:off x="685800" y="1792224"/>
            <a:ext cx="10817352" cy="343748"/>
          </a:xfrm>
        </p:spPr>
        <p:txBody>
          <a:bodyPr>
            <a:noAutofit/>
          </a:bodyPr>
          <a:lstStyle>
            <a:lvl1pPr>
              <a:defRPr sz="1900" b="1" i="0">
                <a:solidFill>
                  <a:schemeClr val="accent1"/>
                </a:solidFill>
                <a:latin typeface="Futura Next DemiBold" panose="020B0602020204020303" pitchFamily="34" charset="77"/>
              </a:defRPr>
            </a:lvl1pPr>
          </a:lstStyle>
          <a:p>
            <a:pPr lvl="0"/>
            <a:r>
              <a:rPr lang="en-US" dirty="0"/>
              <a:t>Subhead in sentence case</a:t>
            </a:r>
          </a:p>
        </p:txBody>
      </p:sp>
      <p:sp>
        <p:nvSpPr>
          <p:cNvPr id="8" name="Text Placeholder 3">
            <a:extLst>
              <a:ext uri="{FF2B5EF4-FFF2-40B4-BE49-F238E27FC236}">
                <a16:creationId xmlns:a16="http://schemas.microsoft.com/office/drawing/2014/main" id="{1136CCBC-51DB-374F-B7AB-3AE33F4D85A5}"/>
              </a:ext>
            </a:extLst>
          </p:cNvPr>
          <p:cNvSpPr>
            <a:spLocks noGrp="1"/>
          </p:cNvSpPr>
          <p:nvPr>
            <p:ph type="body" sz="quarter" idx="13" hasCustomPrompt="1"/>
          </p:nvPr>
        </p:nvSpPr>
        <p:spPr>
          <a:xfrm>
            <a:off x="685800" y="2331720"/>
            <a:ext cx="10817352" cy="3639312"/>
          </a:xfrm>
        </p:spPr>
        <p:txBody>
          <a:bodyPr numCol="2" spcCol="411480"/>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a:t>
            </a:r>
          </a:p>
          <a:p>
            <a:pPr lvl="1"/>
            <a:r>
              <a:rPr lang="en-US" dirty="0"/>
              <a:t>First level</a:t>
            </a:r>
          </a:p>
          <a:p>
            <a:pPr lvl="2"/>
            <a:r>
              <a:rPr lang="en-US" dirty="0"/>
              <a:t>Second level</a:t>
            </a:r>
          </a:p>
          <a:p>
            <a:pPr lvl="3"/>
            <a:r>
              <a:rPr lang="en-US" dirty="0"/>
              <a:t>Third level</a:t>
            </a:r>
          </a:p>
          <a:p>
            <a:pPr lvl="0"/>
            <a:r>
              <a:rPr lang="en-US" dirty="0"/>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a:t>
            </a:r>
          </a:p>
        </p:txBody>
      </p:sp>
      <p:sp>
        <p:nvSpPr>
          <p:cNvPr id="6" name="Slide Number">
            <a:extLst>
              <a:ext uri="{FF2B5EF4-FFF2-40B4-BE49-F238E27FC236}">
                <a16:creationId xmlns:a16="http://schemas.microsoft.com/office/drawing/2014/main" id="{42C12E4C-F06E-2949-A969-83AB8BE3148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38384164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Column Layout w/ Separate Text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8" name="Text Placeholder 2">
            <a:extLst>
              <a:ext uri="{FF2B5EF4-FFF2-40B4-BE49-F238E27FC236}">
                <a16:creationId xmlns:a16="http://schemas.microsoft.com/office/drawing/2014/main" id="{9FEB3EB4-A14C-C24B-A720-E0BA31B4D268}"/>
              </a:ext>
            </a:extLst>
          </p:cNvPr>
          <p:cNvSpPr>
            <a:spLocks noGrp="1"/>
          </p:cNvSpPr>
          <p:nvPr>
            <p:ph type="body" sz="quarter" idx="13" hasCustomPrompt="1"/>
          </p:nvPr>
        </p:nvSpPr>
        <p:spPr>
          <a:xfrm>
            <a:off x="685800" y="1792224"/>
            <a:ext cx="10817352" cy="343748"/>
          </a:xfrm>
        </p:spPr>
        <p:txBody>
          <a:bodyPr>
            <a:noAutofit/>
          </a:bodyPr>
          <a:lstStyle>
            <a:lvl1pPr>
              <a:defRPr sz="1900" b="1" i="0">
                <a:solidFill>
                  <a:schemeClr val="accent1"/>
                </a:solidFill>
                <a:latin typeface="Futura Next DemiBold" panose="020B0602020204020303" pitchFamily="34" charset="77"/>
              </a:defRPr>
            </a:lvl1pPr>
          </a:lstStyle>
          <a:p>
            <a:pPr lvl="0"/>
            <a:r>
              <a:rPr lang="en-US" dirty="0"/>
              <a:t>Subhead in sentence case</a:t>
            </a:r>
          </a:p>
        </p:txBody>
      </p:sp>
      <p:sp>
        <p:nvSpPr>
          <p:cNvPr id="10" name="Text Placeholder 3">
            <a:extLst>
              <a:ext uri="{FF2B5EF4-FFF2-40B4-BE49-F238E27FC236}">
                <a16:creationId xmlns:a16="http://schemas.microsoft.com/office/drawing/2014/main" id="{D80B3160-741B-954A-9F60-9DBA0D373E8C}"/>
              </a:ext>
            </a:extLst>
          </p:cNvPr>
          <p:cNvSpPr>
            <a:spLocks noGrp="1"/>
          </p:cNvSpPr>
          <p:nvPr>
            <p:ph type="body" sz="quarter" idx="14" hasCustomPrompt="1"/>
          </p:nvPr>
        </p:nvSpPr>
        <p:spPr>
          <a:xfrm>
            <a:off x="685800" y="2331720"/>
            <a:ext cx="5184648" cy="3639312"/>
          </a:xfrm>
        </p:spPr>
        <p:txBody>
          <a:bodyPr>
            <a:noAutofit/>
          </a:bodyPr>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a:t>
            </a:r>
          </a:p>
          <a:p>
            <a:pPr lvl="1"/>
            <a:r>
              <a:rPr lang="en-US" dirty="0"/>
              <a:t>First level</a:t>
            </a:r>
          </a:p>
          <a:p>
            <a:pPr lvl="2"/>
            <a:r>
              <a:rPr lang="en-US" dirty="0"/>
              <a:t>Second level</a:t>
            </a:r>
          </a:p>
          <a:p>
            <a:pPr lvl="3"/>
            <a:r>
              <a:rPr lang="en-US" dirty="0"/>
              <a:t>Third level</a:t>
            </a:r>
          </a:p>
        </p:txBody>
      </p:sp>
      <p:sp>
        <p:nvSpPr>
          <p:cNvPr id="12" name="Text Placeholder 4">
            <a:extLst>
              <a:ext uri="{FF2B5EF4-FFF2-40B4-BE49-F238E27FC236}">
                <a16:creationId xmlns:a16="http://schemas.microsoft.com/office/drawing/2014/main" id="{6C7D4CFA-A8C6-7340-9F2A-8DCE6E677E1E}"/>
              </a:ext>
            </a:extLst>
          </p:cNvPr>
          <p:cNvSpPr>
            <a:spLocks noGrp="1"/>
          </p:cNvSpPr>
          <p:nvPr>
            <p:ph type="body" sz="quarter" idx="15" hasCustomPrompt="1"/>
          </p:nvPr>
        </p:nvSpPr>
        <p:spPr>
          <a:xfrm>
            <a:off x="6320028" y="2331719"/>
            <a:ext cx="5184648" cy="3639312"/>
          </a:xfrm>
        </p:spPr>
        <p:txBody>
          <a:bodyPr>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a:extLst>
              <a:ext uri="{FF2B5EF4-FFF2-40B4-BE49-F238E27FC236}">
                <a16:creationId xmlns:a16="http://schemas.microsoft.com/office/drawing/2014/main" id="{42C12E4C-F06E-2949-A969-83AB8BE3148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307611858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w/ Short Para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2857500"/>
            <a:ext cx="3355848" cy="1143000"/>
          </a:xfrm>
        </p:spPr>
        <p:txBody>
          <a:bodyPr anchor="ctr" anchorCtr="0">
            <a:noAutofit/>
          </a:bodyPr>
          <a:lstStyle>
            <a:lvl1pPr>
              <a:defRPr sz="2300" b="0" i="0">
                <a:latin typeface="FuturaNext-Medium" panose="020B0602020204020303" pitchFamily="34" charset="77"/>
              </a:defRPr>
            </a:lvl1pPr>
          </a:lstStyle>
          <a:p>
            <a:r>
              <a:rPr lang="en-US" dirty="0"/>
              <a:t>Long title sentence case, lorem ipsum has been standard dummy text.</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5358384" y="1381290"/>
            <a:ext cx="6153912" cy="343748"/>
          </a:xfrm>
        </p:spPr>
        <p:txBody>
          <a:bodyPr anchor="t" anchorCtr="0">
            <a:noAutofit/>
          </a:bodyPr>
          <a:lstStyle>
            <a:lvl1pPr marL="0" indent="0" algn="l">
              <a:spcAft>
                <a:spcPts val="0"/>
              </a:spcAft>
              <a:buNone/>
              <a:defRPr sz="19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 in sentence case</a:t>
            </a:r>
          </a:p>
        </p:txBody>
      </p:sp>
      <p:sp>
        <p:nvSpPr>
          <p:cNvPr id="9" name="Text Placeholder 3">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5358384" y="1926995"/>
            <a:ext cx="6153912" cy="3657600"/>
          </a:xfrm>
        </p:spPr>
        <p:txBody>
          <a:bodyPr numCol="1" spcCol="384048">
            <a:noAutofit/>
          </a:bodyPr>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a:p>
            <a:pPr lvl="1"/>
            <a:r>
              <a:rPr lang="en-US" dirty="0"/>
              <a:t>First level</a:t>
            </a:r>
          </a:p>
          <a:p>
            <a:pPr lvl="2"/>
            <a:r>
              <a:rPr lang="en-US" dirty="0"/>
              <a:t>Second level</a:t>
            </a:r>
          </a:p>
          <a:p>
            <a:pPr lvl="3"/>
            <a:r>
              <a:rPr lang="en-US" dirty="0"/>
              <a:t>Third level</a:t>
            </a:r>
          </a:p>
        </p:txBody>
      </p:sp>
      <p:sp>
        <p:nvSpPr>
          <p:cNvPr id="7" name="Slide Number">
            <a:extLst>
              <a:ext uri="{FF2B5EF4-FFF2-40B4-BE49-F238E27FC236}">
                <a16:creationId xmlns:a16="http://schemas.microsoft.com/office/drawing/2014/main" id="{F8F8B1B8-3E0E-674A-B248-D40A56B68672}"/>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401320343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Column Layout w/ Text + Chart/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8" name="Text Placeholder 2">
            <a:extLst>
              <a:ext uri="{FF2B5EF4-FFF2-40B4-BE49-F238E27FC236}">
                <a16:creationId xmlns:a16="http://schemas.microsoft.com/office/drawing/2014/main" id="{9FEB3EB4-A14C-C24B-A720-E0BA31B4D268}"/>
              </a:ext>
            </a:extLst>
          </p:cNvPr>
          <p:cNvSpPr>
            <a:spLocks noGrp="1"/>
          </p:cNvSpPr>
          <p:nvPr>
            <p:ph type="body" sz="quarter" idx="13" hasCustomPrompt="1"/>
          </p:nvPr>
        </p:nvSpPr>
        <p:spPr>
          <a:xfrm>
            <a:off x="685800" y="1792224"/>
            <a:ext cx="10817352" cy="343748"/>
          </a:xfrm>
        </p:spPr>
        <p:txBody>
          <a:bodyPr>
            <a:noAutofit/>
          </a:bodyPr>
          <a:lstStyle>
            <a:lvl1pPr>
              <a:defRPr sz="1900" b="1" i="0">
                <a:solidFill>
                  <a:schemeClr val="accent1"/>
                </a:solidFill>
                <a:latin typeface="Futura Next DemiBold" panose="020B0602020204020303" pitchFamily="34" charset="77"/>
              </a:defRPr>
            </a:lvl1pPr>
          </a:lstStyle>
          <a:p>
            <a:pPr lvl="0"/>
            <a:r>
              <a:rPr lang="en-US" dirty="0"/>
              <a:t>Subhead in sentence case</a:t>
            </a:r>
          </a:p>
        </p:txBody>
      </p:sp>
      <p:sp>
        <p:nvSpPr>
          <p:cNvPr id="10" name="Text Placeholder 3">
            <a:extLst>
              <a:ext uri="{FF2B5EF4-FFF2-40B4-BE49-F238E27FC236}">
                <a16:creationId xmlns:a16="http://schemas.microsoft.com/office/drawing/2014/main" id="{D80B3160-741B-954A-9F60-9DBA0D373E8C}"/>
              </a:ext>
            </a:extLst>
          </p:cNvPr>
          <p:cNvSpPr>
            <a:spLocks noGrp="1"/>
          </p:cNvSpPr>
          <p:nvPr>
            <p:ph type="body" sz="quarter" idx="14" hasCustomPrompt="1"/>
          </p:nvPr>
        </p:nvSpPr>
        <p:spPr>
          <a:xfrm>
            <a:off x="685800" y="2331720"/>
            <a:ext cx="5184648" cy="3639312"/>
          </a:xfrm>
        </p:spPr>
        <p:txBody>
          <a:bodyPr/>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a:t>
            </a:r>
          </a:p>
          <a:p>
            <a:pPr lvl="1"/>
            <a:r>
              <a:rPr lang="en-US" dirty="0"/>
              <a:t>First level</a:t>
            </a:r>
          </a:p>
          <a:p>
            <a:pPr lvl="2"/>
            <a:r>
              <a:rPr lang="en-US" dirty="0"/>
              <a:t>Second level</a:t>
            </a:r>
          </a:p>
          <a:p>
            <a:pPr lvl="3"/>
            <a:r>
              <a:rPr lang="en-US" dirty="0"/>
              <a:t>Third level</a:t>
            </a:r>
          </a:p>
          <a:p>
            <a:pPr lvl="0"/>
            <a:endParaRPr lang="en-US" dirty="0"/>
          </a:p>
        </p:txBody>
      </p:sp>
      <p:sp>
        <p:nvSpPr>
          <p:cNvPr id="6" name="Slide Number">
            <a:extLst>
              <a:ext uri="{FF2B5EF4-FFF2-40B4-BE49-F238E27FC236}">
                <a16:creationId xmlns:a16="http://schemas.microsoft.com/office/drawing/2014/main" id="{42C12E4C-F06E-2949-A969-83AB8BE3148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
        <p:nvSpPr>
          <p:cNvPr id="7" name="Content Placeholder 2">
            <a:extLst>
              <a:ext uri="{FF2B5EF4-FFF2-40B4-BE49-F238E27FC236}">
                <a16:creationId xmlns:a16="http://schemas.microsoft.com/office/drawing/2014/main" id="{A8DC5F49-C874-DD4B-B075-E76C2C32B37C}"/>
              </a:ext>
            </a:extLst>
          </p:cNvPr>
          <p:cNvSpPr>
            <a:spLocks noGrp="1"/>
          </p:cNvSpPr>
          <p:nvPr>
            <p:ph sz="half" idx="1" hasCustomPrompt="1"/>
          </p:nvPr>
        </p:nvSpPr>
        <p:spPr>
          <a:xfrm>
            <a:off x="6320028" y="2331720"/>
            <a:ext cx="5184648" cy="3639312"/>
          </a:xfrm>
        </p:spPr>
        <p:txBody>
          <a:bodyPr/>
          <a:lstStyle/>
          <a:p>
            <a:pPr lvl="0"/>
            <a:r>
              <a:rPr lang="en-US" dirty="0"/>
              <a:t>Select icon to add a table, chart, SmartArt, picture, media, or online image</a:t>
            </a:r>
          </a:p>
        </p:txBody>
      </p:sp>
    </p:spTree>
    <p:extLst>
      <p:ext uri="{BB962C8B-B14F-4D97-AF65-F5344CB8AC3E}">
        <p14:creationId xmlns:p14="http://schemas.microsoft.com/office/powerpoint/2010/main" val="372193655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Column Layout w/ Char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8" name="Text Placeholder 2">
            <a:extLst>
              <a:ext uri="{FF2B5EF4-FFF2-40B4-BE49-F238E27FC236}">
                <a16:creationId xmlns:a16="http://schemas.microsoft.com/office/drawing/2014/main" id="{9FEB3EB4-A14C-C24B-A720-E0BA31B4D268}"/>
              </a:ext>
            </a:extLst>
          </p:cNvPr>
          <p:cNvSpPr>
            <a:spLocks noGrp="1"/>
          </p:cNvSpPr>
          <p:nvPr>
            <p:ph type="body" sz="quarter" idx="13" hasCustomPrompt="1"/>
          </p:nvPr>
        </p:nvSpPr>
        <p:spPr>
          <a:xfrm>
            <a:off x="685800" y="1792224"/>
            <a:ext cx="10817352" cy="325667"/>
          </a:xfrm>
        </p:spPr>
        <p:txBody>
          <a:bodyPr>
            <a:noAutofit/>
          </a:bodyPr>
          <a:lstStyle>
            <a:lvl1pPr>
              <a:defRPr sz="1900" b="1" i="0">
                <a:solidFill>
                  <a:schemeClr val="accent1"/>
                </a:solidFill>
                <a:latin typeface="Futura Next DemiBold" panose="020B0602020204020303" pitchFamily="34" charset="77"/>
              </a:defRPr>
            </a:lvl1pPr>
          </a:lstStyle>
          <a:p>
            <a:pPr lvl="0"/>
            <a:r>
              <a:rPr lang="en-US" dirty="0"/>
              <a:t>Subhead in sentence case</a:t>
            </a:r>
          </a:p>
        </p:txBody>
      </p:sp>
      <p:sp>
        <p:nvSpPr>
          <p:cNvPr id="6" name="Slide Number">
            <a:extLst>
              <a:ext uri="{FF2B5EF4-FFF2-40B4-BE49-F238E27FC236}">
                <a16:creationId xmlns:a16="http://schemas.microsoft.com/office/drawing/2014/main" id="{42C12E4C-F06E-2949-A969-83AB8BE3148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
        <p:nvSpPr>
          <p:cNvPr id="7" name="Content Placeholder 2">
            <a:extLst>
              <a:ext uri="{FF2B5EF4-FFF2-40B4-BE49-F238E27FC236}">
                <a16:creationId xmlns:a16="http://schemas.microsoft.com/office/drawing/2014/main" id="{A8DC5F49-C874-DD4B-B075-E76C2C32B37C}"/>
              </a:ext>
            </a:extLst>
          </p:cNvPr>
          <p:cNvSpPr>
            <a:spLocks noGrp="1"/>
          </p:cNvSpPr>
          <p:nvPr>
            <p:ph sz="half" idx="1" hasCustomPrompt="1"/>
          </p:nvPr>
        </p:nvSpPr>
        <p:spPr>
          <a:xfrm>
            <a:off x="6320028" y="2331720"/>
            <a:ext cx="5184648" cy="3639312"/>
          </a:xfrm>
        </p:spPr>
        <p:txBody>
          <a:bodyPr/>
          <a:lstStyle/>
          <a:p>
            <a:pPr lvl="0"/>
            <a:r>
              <a:rPr lang="en-US" dirty="0"/>
              <a:t>Select icon to add a table, chart, SmartArt, picture, media, or online image</a:t>
            </a:r>
          </a:p>
        </p:txBody>
      </p:sp>
      <p:sp>
        <p:nvSpPr>
          <p:cNvPr id="9" name="Content Placeholder 2">
            <a:extLst>
              <a:ext uri="{FF2B5EF4-FFF2-40B4-BE49-F238E27FC236}">
                <a16:creationId xmlns:a16="http://schemas.microsoft.com/office/drawing/2014/main" id="{50B28373-D499-E149-ADC5-9E30F8CC859C}"/>
              </a:ext>
            </a:extLst>
          </p:cNvPr>
          <p:cNvSpPr>
            <a:spLocks noGrp="1"/>
          </p:cNvSpPr>
          <p:nvPr>
            <p:ph sz="half" idx="14" hasCustomPrompt="1"/>
          </p:nvPr>
        </p:nvSpPr>
        <p:spPr>
          <a:xfrm>
            <a:off x="685800" y="2331720"/>
            <a:ext cx="5184648" cy="3639312"/>
          </a:xfrm>
        </p:spPr>
        <p:txBody>
          <a:bodyPr/>
          <a:lstStyle/>
          <a:p>
            <a:pPr lvl="0"/>
            <a:r>
              <a:rPr lang="en-US" dirty="0"/>
              <a:t>Select icon to add a table, chart, SmartArt, picture, media, or online image</a:t>
            </a:r>
          </a:p>
        </p:txBody>
      </p:sp>
    </p:spTree>
    <p:extLst>
      <p:ext uri="{BB962C8B-B14F-4D97-AF65-F5344CB8AC3E}">
        <p14:creationId xmlns:p14="http://schemas.microsoft.com/office/powerpoint/2010/main" val="345533296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Horizontal Layout w/ Table/Chart/SmartArt/picture/Medi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36DDA-32E4-A749-A466-58DE40B3290D}"/>
              </a:ext>
            </a:extLst>
          </p:cNvPr>
          <p:cNvSpPr>
            <a:spLocks noGrp="1"/>
          </p:cNvSpPr>
          <p:nvPr>
            <p:ph type="title" hasCustomPrompt="1"/>
          </p:nvPr>
        </p:nvSpPr>
        <p:spPr>
          <a:xfrm>
            <a:off x="685800" y="685800"/>
            <a:ext cx="10817352" cy="752322"/>
          </a:xfrm>
        </p:spPr>
        <p:txBody>
          <a:bodyPr>
            <a:spAutoFit/>
          </a:bodyPr>
          <a:lstStyle/>
          <a:p>
            <a:r>
              <a:rPr lang="en-US" dirty="0"/>
              <a:t>Long title sentence case, the standard chunk of Lorem Ipsum used since the 1500s is reproduced below for those interested.</a:t>
            </a:r>
          </a:p>
        </p:txBody>
      </p:sp>
      <p:sp>
        <p:nvSpPr>
          <p:cNvPr id="6" name="Slide Number">
            <a:extLst>
              <a:ext uri="{FF2B5EF4-FFF2-40B4-BE49-F238E27FC236}">
                <a16:creationId xmlns:a16="http://schemas.microsoft.com/office/drawing/2014/main" id="{FE5FBC96-462C-6449-B9F5-C15F58BD35C3}"/>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
        <p:nvSpPr>
          <p:cNvPr id="8" name="Content Placeholder 2">
            <a:extLst>
              <a:ext uri="{FF2B5EF4-FFF2-40B4-BE49-F238E27FC236}">
                <a16:creationId xmlns:a16="http://schemas.microsoft.com/office/drawing/2014/main" id="{544F2DA8-C8F7-D546-8902-8DC79876B1A7}"/>
              </a:ext>
            </a:extLst>
          </p:cNvPr>
          <p:cNvSpPr>
            <a:spLocks noGrp="1"/>
          </p:cNvSpPr>
          <p:nvPr>
            <p:ph sz="half" idx="1" hasCustomPrompt="1"/>
          </p:nvPr>
        </p:nvSpPr>
        <p:spPr>
          <a:xfrm>
            <a:off x="687324" y="1801368"/>
            <a:ext cx="10817352" cy="4133087"/>
          </a:xfrm>
        </p:spPr>
        <p:txBody>
          <a:bodyPr/>
          <a:lstStyle/>
          <a:p>
            <a:pPr lvl="0"/>
            <a:r>
              <a:rPr lang="en-US" dirty="0"/>
              <a:t>Select icon to add a table, chart, SmartArt, picture, media, or online image</a:t>
            </a:r>
          </a:p>
        </p:txBody>
      </p:sp>
    </p:spTree>
    <p:extLst>
      <p:ext uri="{BB962C8B-B14F-4D97-AF65-F5344CB8AC3E}">
        <p14:creationId xmlns:p14="http://schemas.microsoft.com/office/powerpoint/2010/main" val="423077973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Colum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dirty="0"/>
              <a:t>Long title sentence case, the standard chunk of Lorem Ipsum used since the 1500s is reproduced below for those interested.</a:t>
            </a:r>
          </a:p>
        </p:txBody>
      </p:sp>
      <p:sp>
        <p:nvSpPr>
          <p:cNvPr id="8" name="Text Placeholder 2">
            <a:extLst>
              <a:ext uri="{FF2B5EF4-FFF2-40B4-BE49-F238E27FC236}">
                <a16:creationId xmlns:a16="http://schemas.microsoft.com/office/drawing/2014/main" id="{9FEB3EB4-A14C-C24B-A720-E0BA31B4D268}"/>
              </a:ext>
            </a:extLst>
          </p:cNvPr>
          <p:cNvSpPr>
            <a:spLocks noGrp="1"/>
          </p:cNvSpPr>
          <p:nvPr>
            <p:ph type="body" sz="quarter" idx="13" hasCustomPrompt="1"/>
          </p:nvPr>
        </p:nvSpPr>
        <p:spPr>
          <a:xfrm>
            <a:off x="685800" y="1792224"/>
            <a:ext cx="3355848" cy="325602"/>
          </a:xfrm>
        </p:spPr>
        <p:txBody>
          <a:bodyPr>
            <a:noAutofit/>
          </a:bodyPr>
          <a:lstStyle>
            <a:lvl1pPr>
              <a:defRPr b="0" i="0">
                <a:solidFill>
                  <a:schemeClr val="tx1"/>
                </a:solidFill>
                <a:latin typeface="FUTURANEXT-MEDIUM" panose="020B0602020204020303" pitchFamily="34" charset="77"/>
              </a:defRPr>
            </a:lvl1pPr>
          </a:lstStyle>
          <a:p>
            <a:pPr lvl="0"/>
            <a:r>
              <a:rPr lang="en-US" dirty="0"/>
              <a:t>Subhead 1 set in sentence case</a:t>
            </a:r>
          </a:p>
        </p:txBody>
      </p:sp>
      <p:sp>
        <p:nvSpPr>
          <p:cNvPr id="10" name="Text Placeholder 3">
            <a:extLst>
              <a:ext uri="{FF2B5EF4-FFF2-40B4-BE49-F238E27FC236}">
                <a16:creationId xmlns:a16="http://schemas.microsoft.com/office/drawing/2014/main" id="{D80B3160-741B-954A-9F60-9DBA0D373E8C}"/>
              </a:ext>
            </a:extLst>
          </p:cNvPr>
          <p:cNvSpPr>
            <a:spLocks noGrp="1"/>
          </p:cNvSpPr>
          <p:nvPr>
            <p:ph type="body" sz="quarter" idx="14" hasCustomPrompt="1"/>
          </p:nvPr>
        </p:nvSpPr>
        <p:spPr>
          <a:xfrm>
            <a:off x="685800" y="2183708"/>
            <a:ext cx="3355848" cy="687368"/>
          </a:xfrm>
        </p:spPr>
        <p:txBody>
          <a:bodyPr>
            <a:noAutofit/>
          </a:bodyPr>
          <a:lstStyle>
            <a:lvl1pPr>
              <a:defRPr/>
            </a:lvl1pPr>
          </a:lstStyle>
          <a:p>
            <a:pPr lvl="0"/>
            <a:r>
              <a:rPr lang="en-US" dirty="0"/>
              <a:t>Lorem Ipsum is simply dummy text of the printing</a:t>
            </a:r>
          </a:p>
        </p:txBody>
      </p:sp>
      <p:sp>
        <p:nvSpPr>
          <p:cNvPr id="12" name="Text Placeholder 4">
            <a:extLst>
              <a:ext uri="{FF2B5EF4-FFF2-40B4-BE49-F238E27FC236}">
                <a16:creationId xmlns:a16="http://schemas.microsoft.com/office/drawing/2014/main" id="{6C7D4CFA-A8C6-7340-9F2A-8DCE6E677E1E}"/>
              </a:ext>
            </a:extLst>
          </p:cNvPr>
          <p:cNvSpPr>
            <a:spLocks noGrp="1"/>
          </p:cNvSpPr>
          <p:nvPr>
            <p:ph type="body" sz="quarter" idx="15" hasCustomPrompt="1"/>
          </p:nvPr>
        </p:nvSpPr>
        <p:spPr>
          <a:xfrm>
            <a:off x="4416552" y="1792224"/>
            <a:ext cx="3355848" cy="325602"/>
          </a:xfrm>
        </p:spPr>
        <p:txBody>
          <a:bodyPr>
            <a:noAutofit/>
          </a:bodyPr>
          <a:lstStyle>
            <a:lvl1pPr>
              <a:defRPr b="0" i="0">
                <a:solidFill>
                  <a:schemeClr val="tx1"/>
                </a:solidFill>
                <a:latin typeface="FUTURANEXT-MEDIUM" panose="020B0602020204020303" pitchFamily="34" charset="77"/>
              </a:defRPr>
            </a:lvl1pPr>
            <a:lvl2pPr>
              <a:defRPr b="1" i="0">
                <a:solidFill>
                  <a:schemeClr val="accent1"/>
                </a:solidFill>
                <a:latin typeface="Futura Next DemiBold" panose="020B0602020204020303" pitchFamily="34" charset="77"/>
              </a:defRPr>
            </a:lvl2pPr>
            <a:lvl3pPr>
              <a:defRPr b="1" i="0">
                <a:solidFill>
                  <a:schemeClr val="accent1"/>
                </a:solidFill>
                <a:latin typeface="Futura Next DemiBold" panose="020B0602020204020303" pitchFamily="34" charset="77"/>
              </a:defRPr>
            </a:lvl3pPr>
            <a:lvl4pPr>
              <a:defRPr b="1" i="0">
                <a:solidFill>
                  <a:schemeClr val="accent1"/>
                </a:solidFill>
                <a:latin typeface="Futura Next DemiBold" panose="020B0602020204020303" pitchFamily="34" charset="77"/>
              </a:defRPr>
            </a:lvl4pPr>
            <a:lvl5pPr>
              <a:defRPr b="1" i="0">
                <a:solidFill>
                  <a:schemeClr val="accent1"/>
                </a:solidFill>
                <a:latin typeface="Futura Next DemiBold" panose="020B0602020204020303" pitchFamily="34" charset="77"/>
              </a:defRPr>
            </a:lvl5pPr>
          </a:lstStyle>
          <a:p>
            <a:pPr lvl="0"/>
            <a:r>
              <a:rPr lang="en-US" dirty="0"/>
              <a:t>Subhead 2 set in sentence case</a:t>
            </a:r>
          </a:p>
        </p:txBody>
      </p:sp>
      <p:sp>
        <p:nvSpPr>
          <p:cNvPr id="6" name="Slide Number">
            <a:extLst>
              <a:ext uri="{FF2B5EF4-FFF2-40B4-BE49-F238E27FC236}">
                <a16:creationId xmlns:a16="http://schemas.microsoft.com/office/drawing/2014/main" id="{42C12E4C-F06E-2949-A969-83AB8BE3148C}"/>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
        <p:nvSpPr>
          <p:cNvPr id="5" name="Text Placeholder 4">
            <a:extLst>
              <a:ext uri="{FF2B5EF4-FFF2-40B4-BE49-F238E27FC236}">
                <a16:creationId xmlns:a16="http://schemas.microsoft.com/office/drawing/2014/main" id="{80038735-7F58-354C-9B0A-0F97C5554A59}"/>
              </a:ext>
            </a:extLst>
          </p:cNvPr>
          <p:cNvSpPr>
            <a:spLocks noGrp="1"/>
          </p:cNvSpPr>
          <p:nvPr>
            <p:ph type="body" sz="quarter" idx="16" hasCustomPrompt="1"/>
          </p:nvPr>
        </p:nvSpPr>
        <p:spPr>
          <a:xfrm>
            <a:off x="4416552" y="2183708"/>
            <a:ext cx="3355848" cy="687368"/>
          </a:xfrm>
        </p:spPr>
        <p:txBody>
          <a:bodyPr>
            <a:noAutofit/>
          </a:bodyPr>
          <a:lstStyle/>
          <a:p>
            <a:pPr lvl="0"/>
            <a:r>
              <a:rPr lang="en-US" dirty="0"/>
              <a:t>Lorem Ipsum is simply dummy text of the printing</a:t>
            </a:r>
          </a:p>
        </p:txBody>
      </p:sp>
      <p:sp>
        <p:nvSpPr>
          <p:cNvPr id="9" name="Text Placeholder 8">
            <a:extLst>
              <a:ext uri="{FF2B5EF4-FFF2-40B4-BE49-F238E27FC236}">
                <a16:creationId xmlns:a16="http://schemas.microsoft.com/office/drawing/2014/main" id="{146B2B47-2DB9-A34F-BD27-A64F793E4CF2}"/>
              </a:ext>
            </a:extLst>
          </p:cNvPr>
          <p:cNvSpPr>
            <a:spLocks noGrp="1"/>
          </p:cNvSpPr>
          <p:nvPr>
            <p:ph type="body" sz="quarter" idx="17" hasCustomPrompt="1"/>
          </p:nvPr>
        </p:nvSpPr>
        <p:spPr>
          <a:xfrm>
            <a:off x="8147304" y="1792224"/>
            <a:ext cx="3355848" cy="325602"/>
          </a:xfrm>
        </p:spPr>
        <p:txBody>
          <a:bodyPr>
            <a:noAutofit/>
          </a:bodyPr>
          <a:lstStyle>
            <a:lvl1pPr>
              <a:defRPr b="0" i="0">
                <a:solidFill>
                  <a:schemeClr val="tx1"/>
                </a:solidFill>
                <a:latin typeface="FUTURANEXT-MEDIUM" panose="020B0602020204020303" pitchFamily="34" charset="77"/>
              </a:defRPr>
            </a:lvl1pPr>
          </a:lstStyle>
          <a:p>
            <a:pPr lvl="0"/>
            <a:r>
              <a:rPr lang="en-US" dirty="0"/>
              <a:t>Subhead 3 set in sentence case</a:t>
            </a:r>
          </a:p>
        </p:txBody>
      </p:sp>
      <p:sp>
        <p:nvSpPr>
          <p:cNvPr id="13" name="Text Placeholder 12">
            <a:extLst>
              <a:ext uri="{FF2B5EF4-FFF2-40B4-BE49-F238E27FC236}">
                <a16:creationId xmlns:a16="http://schemas.microsoft.com/office/drawing/2014/main" id="{F7B70832-5197-6244-BE68-2F2BF6F68738}"/>
              </a:ext>
            </a:extLst>
          </p:cNvPr>
          <p:cNvSpPr>
            <a:spLocks noGrp="1"/>
          </p:cNvSpPr>
          <p:nvPr>
            <p:ph type="body" sz="quarter" idx="18" hasCustomPrompt="1"/>
          </p:nvPr>
        </p:nvSpPr>
        <p:spPr>
          <a:xfrm>
            <a:off x="8147304" y="2183708"/>
            <a:ext cx="3355848" cy="687368"/>
          </a:xfrm>
        </p:spPr>
        <p:txBody>
          <a:bodyPr>
            <a:noAutofit/>
          </a:bodyPr>
          <a:lstStyle/>
          <a:p>
            <a:pPr lvl="0"/>
            <a:r>
              <a:rPr lang="en-US" dirty="0"/>
              <a:t>Lorem Ipsum is simply dummy text of the printing</a:t>
            </a:r>
          </a:p>
        </p:txBody>
      </p:sp>
      <p:sp>
        <p:nvSpPr>
          <p:cNvPr id="16" name="Text Placeholder 15">
            <a:extLst>
              <a:ext uri="{FF2B5EF4-FFF2-40B4-BE49-F238E27FC236}">
                <a16:creationId xmlns:a16="http://schemas.microsoft.com/office/drawing/2014/main" id="{12F2BF7D-CD1D-D043-AC6C-82BC26755EB4}"/>
              </a:ext>
            </a:extLst>
          </p:cNvPr>
          <p:cNvSpPr>
            <a:spLocks noGrp="1"/>
          </p:cNvSpPr>
          <p:nvPr>
            <p:ph type="body" sz="quarter" idx="19" hasCustomPrompt="1"/>
          </p:nvPr>
        </p:nvSpPr>
        <p:spPr>
          <a:xfrm>
            <a:off x="685800" y="3162776"/>
            <a:ext cx="3355848" cy="325602"/>
          </a:xfrm>
        </p:spPr>
        <p:txBody>
          <a:bodyPr>
            <a:noAutofit/>
          </a:bodyPr>
          <a:lstStyle>
            <a:lvl1pPr>
              <a:defRPr b="0" i="0">
                <a:latin typeface="FUTURANEXT-MEDIUM" panose="020B0602020204020303" pitchFamily="34" charset="77"/>
              </a:defRPr>
            </a:lvl1pPr>
          </a:lstStyle>
          <a:p>
            <a:pPr lvl="0"/>
            <a:r>
              <a:rPr lang="en-US" dirty="0"/>
              <a:t>Subhead 4 set in sentence case</a:t>
            </a:r>
          </a:p>
        </p:txBody>
      </p:sp>
      <p:sp>
        <p:nvSpPr>
          <p:cNvPr id="18" name="Text Placeholder 17">
            <a:extLst>
              <a:ext uri="{FF2B5EF4-FFF2-40B4-BE49-F238E27FC236}">
                <a16:creationId xmlns:a16="http://schemas.microsoft.com/office/drawing/2014/main" id="{6DABD584-22EB-7C4A-AC80-99381DEB584F}"/>
              </a:ext>
            </a:extLst>
          </p:cNvPr>
          <p:cNvSpPr>
            <a:spLocks noGrp="1"/>
          </p:cNvSpPr>
          <p:nvPr>
            <p:ph type="body" sz="quarter" idx="20" hasCustomPrompt="1"/>
          </p:nvPr>
        </p:nvSpPr>
        <p:spPr>
          <a:xfrm>
            <a:off x="685800" y="3554260"/>
            <a:ext cx="3355848" cy="687368"/>
          </a:xfrm>
        </p:spPr>
        <p:txBody>
          <a:bodyPr>
            <a:noAutofit/>
          </a:bodyPr>
          <a:lstStyle/>
          <a:p>
            <a:pPr lvl="0"/>
            <a:r>
              <a:rPr lang="en-US" dirty="0"/>
              <a:t>Lorem Ipsum is simply dummy text of the printing</a:t>
            </a:r>
          </a:p>
        </p:txBody>
      </p:sp>
      <p:sp>
        <p:nvSpPr>
          <p:cNvPr id="20" name="Text Placeholder 19">
            <a:extLst>
              <a:ext uri="{FF2B5EF4-FFF2-40B4-BE49-F238E27FC236}">
                <a16:creationId xmlns:a16="http://schemas.microsoft.com/office/drawing/2014/main" id="{4B228DCA-26E1-224C-99F6-3B312A9400CD}"/>
              </a:ext>
            </a:extLst>
          </p:cNvPr>
          <p:cNvSpPr>
            <a:spLocks noGrp="1"/>
          </p:cNvSpPr>
          <p:nvPr>
            <p:ph type="body" sz="quarter" idx="21" hasCustomPrompt="1"/>
          </p:nvPr>
        </p:nvSpPr>
        <p:spPr>
          <a:xfrm>
            <a:off x="4416552" y="3162776"/>
            <a:ext cx="3355848" cy="325602"/>
          </a:xfrm>
        </p:spPr>
        <p:txBody>
          <a:bodyPr>
            <a:noAutofit/>
          </a:bodyPr>
          <a:lstStyle>
            <a:lvl1pPr>
              <a:defRPr b="0" i="0">
                <a:latin typeface="FUTURANEXT-MEDIUM" panose="020B0602020204020303" pitchFamily="34" charset="77"/>
              </a:defRPr>
            </a:lvl1pPr>
          </a:lstStyle>
          <a:p>
            <a:pPr lvl="0"/>
            <a:r>
              <a:rPr lang="en-US" dirty="0"/>
              <a:t>Subhead 5 set in sentence case</a:t>
            </a:r>
          </a:p>
        </p:txBody>
      </p:sp>
      <p:sp>
        <p:nvSpPr>
          <p:cNvPr id="23" name="Text Placeholder 22">
            <a:extLst>
              <a:ext uri="{FF2B5EF4-FFF2-40B4-BE49-F238E27FC236}">
                <a16:creationId xmlns:a16="http://schemas.microsoft.com/office/drawing/2014/main" id="{6B89C042-414E-2041-B3FC-98F7801CD949}"/>
              </a:ext>
            </a:extLst>
          </p:cNvPr>
          <p:cNvSpPr>
            <a:spLocks noGrp="1"/>
          </p:cNvSpPr>
          <p:nvPr>
            <p:ph type="body" sz="quarter" idx="22" hasCustomPrompt="1"/>
          </p:nvPr>
        </p:nvSpPr>
        <p:spPr>
          <a:xfrm>
            <a:off x="4416552" y="3554260"/>
            <a:ext cx="3355848" cy="687368"/>
          </a:xfrm>
        </p:spPr>
        <p:txBody>
          <a:bodyPr>
            <a:noAutofit/>
          </a:bodyPr>
          <a:lstStyle/>
          <a:p>
            <a:pPr lvl="0"/>
            <a:r>
              <a:rPr lang="en-US" dirty="0"/>
              <a:t>Lorem Ipsum is simply dummy text of the printing</a:t>
            </a:r>
          </a:p>
        </p:txBody>
      </p:sp>
      <p:sp>
        <p:nvSpPr>
          <p:cNvPr id="25" name="Text Placeholder 24">
            <a:extLst>
              <a:ext uri="{FF2B5EF4-FFF2-40B4-BE49-F238E27FC236}">
                <a16:creationId xmlns:a16="http://schemas.microsoft.com/office/drawing/2014/main" id="{BB3C8C70-B0AB-AC4C-A9E3-8CAB6790B820}"/>
              </a:ext>
            </a:extLst>
          </p:cNvPr>
          <p:cNvSpPr>
            <a:spLocks noGrp="1"/>
          </p:cNvSpPr>
          <p:nvPr>
            <p:ph type="body" sz="quarter" idx="23" hasCustomPrompt="1"/>
          </p:nvPr>
        </p:nvSpPr>
        <p:spPr>
          <a:xfrm>
            <a:off x="8147304" y="3162148"/>
            <a:ext cx="3355848" cy="325602"/>
          </a:xfrm>
        </p:spPr>
        <p:txBody>
          <a:bodyPr>
            <a:noAutofit/>
          </a:bodyPr>
          <a:lstStyle>
            <a:lvl1pPr>
              <a:defRPr b="0" i="0">
                <a:latin typeface="FUTURANEXT-MEDIUM" panose="020B0602020204020303" pitchFamily="34" charset="77"/>
              </a:defRPr>
            </a:lvl1pPr>
          </a:lstStyle>
          <a:p>
            <a:pPr lvl="0"/>
            <a:r>
              <a:rPr lang="en-US" dirty="0"/>
              <a:t>Subhead 6 set in sentence case</a:t>
            </a:r>
          </a:p>
        </p:txBody>
      </p:sp>
      <p:sp>
        <p:nvSpPr>
          <p:cNvPr id="27" name="Text Placeholder 26">
            <a:extLst>
              <a:ext uri="{FF2B5EF4-FFF2-40B4-BE49-F238E27FC236}">
                <a16:creationId xmlns:a16="http://schemas.microsoft.com/office/drawing/2014/main" id="{6C5E169F-DB22-3346-8E0A-23558E336E2F}"/>
              </a:ext>
            </a:extLst>
          </p:cNvPr>
          <p:cNvSpPr>
            <a:spLocks noGrp="1"/>
          </p:cNvSpPr>
          <p:nvPr>
            <p:ph type="body" sz="quarter" idx="24" hasCustomPrompt="1"/>
          </p:nvPr>
        </p:nvSpPr>
        <p:spPr>
          <a:xfrm>
            <a:off x="8147304" y="3554260"/>
            <a:ext cx="3355848" cy="687368"/>
          </a:xfrm>
        </p:spPr>
        <p:txBody>
          <a:bodyPr>
            <a:noAutofit/>
          </a:bodyPr>
          <a:lstStyle/>
          <a:p>
            <a:pPr lvl="0"/>
            <a:r>
              <a:rPr lang="en-US" dirty="0"/>
              <a:t>Lorem Ipsum is simply dummy text of the printing</a:t>
            </a:r>
          </a:p>
        </p:txBody>
      </p:sp>
      <p:sp>
        <p:nvSpPr>
          <p:cNvPr id="29" name="Text Placeholder 28">
            <a:extLst>
              <a:ext uri="{FF2B5EF4-FFF2-40B4-BE49-F238E27FC236}">
                <a16:creationId xmlns:a16="http://schemas.microsoft.com/office/drawing/2014/main" id="{7CF2A427-4CA6-B64F-A8F1-04D3CC417CF1}"/>
              </a:ext>
            </a:extLst>
          </p:cNvPr>
          <p:cNvSpPr>
            <a:spLocks noGrp="1"/>
          </p:cNvSpPr>
          <p:nvPr>
            <p:ph type="body" sz="quarter" idx="25" hasCustomPrompt="1"/>
          </p:nvPr>
        </p:nvSpPr>
        <p:spPr>
          <a:xfrm>
            <a:off x="685800" y="4554372"/>
            <a:ext cx="3355848" cy="325602"/>
          </a:xfrm>
        </p:spPr>
        <p:txBody>
          <a:bodyPr>
            <a:noAutofit/>
          </a:bodyPr>
          <a:lstStyle>
            <a:lvl1pPr>
              <a:defRPr b="0" i="0">
                <a:latin typeface="FUTURANEXT-MEDIUM" panose="020B0602020204020303" pitchFamily="34" charset="77"/>
              </a:defRPr>
            </a:lvl1pPr>
          </a:lstStyle>
          <a:p>
            <a:pPr lvl="0"/>
            <a:r>
              <a:rPr lang="en-US" dirty="0"/>
              <a:t>Subhead 7 set in sentence case</a:t>
            </a:r>
          </a:p>
        </p:txBody>
      </p:sp>
      <p:sp>
        <p:nvSpPr>
          <p:cNvPr id="31" name="Text Placeholder 30">
            <a:extLst>
              <a:ext uri="{FF2B5EF4-FFF2-40B4-BE49-F238E27FC236}">
                <a16:creationId xmlns:a16="http://schemas.microsoft.com/office/drawing/2014/main" id="{AA078503-8E34-C643-97DC-8E03AA5552D3}"/>
              </a:ext>
            </a:extLst>
          </p:cNvPr>
          <p:cNvSpPr>
            <a:spLocks noGrp="1"/>
          </p:cNvSpPr>
          <p:nvPr>
            <p:ph type="body" sz="quarter" idx="26" hasCustomPrompt="1"/>
          </p:nvPr>
        </p:nvSpPr>
        <p:spPr>
          <a:xfrm>
            <a:off x="685800" y="4945856"/>
            <a:ext cx="3355848" cy="687368"/>
          </a:xfrm>
        </p:spPr>
        <p:txBody>
          <a:bodyPr>
            <a:noAutofit/>
          </a:bodyPr>
          <a:lstStyle/>
          <a:p>
            <a:pPr lvl="0"/>
            <a:r>
              <a:rPr lang="en-US" dirty="0"/>
              <a:t>Lorem Ipsum is simply dummy text of the printing</a:t>
            </a:r>
          </a:p>
        </p:txBody>
      </p:sp>
      <p:sp>
        <p:nvSpPr>
          <p:cNvPr id="33" name="Text Placeholder 32">
            <a:extLst>
              <a:ext uri="{FF2B5EF4-FFF2-40B4-BE49-F238E27FC236}">
                <a16:creationId xmlns:a16="http://schemas.microsoft.com/office/drawing/2014/main" id="{09379495-DD41-D34E-8D15-C8F69A1D4092}"/>
              </a:ext>
            </a:extLst>
          </p:cNvPr>
          <p:cNvSpPr>
            <a:spLocks noGrp="1"/>
          </p:cNvSpPr>
          <p:nvPr>
            <p:ph type="body" sz="quarter" idx="27" hasCustomPrompt="1"/>
          </p:nvPr>
        </p:nvSpPr>
        <p:spPr>
          <a:xfrm>
            <a:off x="4416552" y="4554372"/>
            <a:ext cx="3355848" cy="325602"/>
          </a:xfrm>
        </p:spPr>
        <p:txBody>
          <a:bodyPr>
            <a:noAutofit/>
          </a:bodyPr>
          <a:lstStyle>
            <a:lvl1pPr>
              <a:defRPr b="0" i="0">
                <a:latin typeface="FUTURANEXT-MEDIUM" panose="020B0602020204020303" pitchFamily="34" charset="77"/>
              </a:defRPr>
            </a:lvl1pPr>
          </a:lstStyle>
          <a:p>
            <a:pPr lvl="0"/>
            <a:r>
              <a:rPr lang="en-US" dirty="0"/>
              <a:t>Subhead 8 set in sentence case</a:t>
            </a:r>
          </a:p>
        </p:txBody>
      </p:sp>
      <p:sp>
        <p:nvSpPr>
          <p:cNvPr id="35" name="Text Placeholder 34">
            <a:extLst>
              <a:ext uri="{FF2B5EF4-FFF2-40B4-BE49-F238E27FC236}">
                <a16:creationId xmlns:a16="http://schemas.microsoft.com/office/drawing/2014/main" id="{0DCE7A00-1269-A546-BDFE-C2FF794AA451}"/>
              </a:ext>
            </a:extLst>
          </p:cNvPr>
          <p:cNvSpPr>
            <a:spLocks noGrp="1"/>
          </p:cNvSpPr>
          <p:nvPr>
            <p:ph type="body" sz="quarter" idx="28" hasCustomPrompt="1"/>
          </p:nvPr>
        </p:nvSpPr>
        <p:spPr>
          <a:xfrm>
            <a:off x="4416552" y="4945856"/>
            <a:ext cx="3355848" cy="687368"/>
          </a:xfrm>
        </p:spPr>
        <p:txBody>
          <a:bodyPr>
            <a:noAutofit/>
          </a:bodyPr>
          <a:lstStyle/>
          <a:p>
            <a:pPr lvl="0"/>
            <a:r>
              <a:rPr lang="en-US" dirty="0"/>
              <a:t>Lorem Ipsum is simply dummy text of the printing</a:t>
            </a:r>
          </a:p>
        </p:txBody>
      </p:sp>
      <p:sp>
        <p:nvSpPr>
          <p:cNvPr id="37" name="Text Placeholder 36">
            <a:extLst>
              <a:ext uri="{FF2B5EF4-FFF2-40B4-BE49-F238E27FC236}">
                <a16:creationId xmlns:a16="http://schemas.microsoft.com/office/drawing/2014/main" id="{FD248224-7529-2A49-84F9-7E7326B008F1}"/>
              </a:ext>
            </a:extLst>
          </p:cNvPr>
          <p:cNvSpPr>
            <a:spLocks noGrp="1"/>
          </p:cNvSpPr>
          <p:nvPr>
            <p:ph type="body" sz="quarter" idx="29" hasCustomPrompt="1"/>
          </p:nvPr>
        </p:nvSpPr>
        <p:spPr>
          <a:xfrm>
            <a:off x="8147304" y="4554372"/>
            <a:ext cx="3355848" cy="325602"/>
          </a:xfrm>
        </p:spPr>
        <p:txBody>
          <a:bodyPr>
            <a:noAutofit/>
          </a:bodyPr>
          <a:lstStyle>
            <a:lvl1pPr>
              <a:defRPr b="0" i="0">
                <a:latin typeface="FUTURANEXT-MEDIUM" panose="020B0602020204020303" pitchFamily="34" charset="77"/>
              </a:defRPr>
            </a:lvl1pPr>
          </a:lstStyle>
          <a:p>
            <a:pPr lvl="0"/>
            <a:r>
              <a:rPr lang="en-US" dirty="0"/>
              <a:t>Subhead 9 set in sentence case</a:t>
            </a:r>
          </a:p>
        </p:txBody>
      </p:sp>
      <p:sp>
        <p:nvSpPr>
          <p:cNvPr id="39" name="Text Placeholder 38">
            <a:extLst>
              <a:ext uri="{FF2B5EF4-FFF2-40B4-BE49-F238E27FC236}">
                <a16:creationId xmlns:a16="http://schemas.microsoft.com/office/drawing/2014/main" id="{68AA7D93-9493-5940-91FB-EBDE4EE3F7DE}"/>
              </a:ext>
            </a:extLst>
          </p:cNvPr>
          <p:cNvSpPr>
            <a:spLocks noGrp="1"/>
          </p:cNvSpPr>
          <p:nvPr>
            <p:ph type="body" sz="quarter" idx="30" hasCustomPrompt="1"/>
          </p:nvPr>
        </p:nvSpPr>
        <p:spPr>
          <a:xfrm>
            <a:off x="8147304" y="4945856"/>
            <a:ext cx="3355848" cy="687368"/>
          </a:xfrm>
        </p:spPr>
        <p:txBody>
          <a:bodyPr>
            <a:noAutofit/>
          </a:bodyPr>
          <a:lstStyle/>
          <a:p>
            <a:pPr lvl="0"/>
            <a:r>
              <a:rPr lang="en-US" dirty="0"/>
              <a:t>Lorem Ipsum is simply dummy text of the printing</a:t>
            </a:r>
          </a:p>
        </p:txBody>
      </p:sp>
    </p:spTree>
    <p:extLst>
      <p:ext uri="{BB962C8B-B14F-4D97-AF65-F5344CB8AC3E}">
        <p14:creationId xmlns:p14="http://schemas.microsoft.com/office/powerpoint/2010/main" val="372106191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Slide Number">
            <a:extLst>
              <a:ext uri="{FF2B5EF4-FFF2-40B4-BE49-F238E27FC236}">
                <a16:creationId xmlns:a16="http://schemas.microsoft.com/office/drawing/2014/main" id="{F16EB8A4-2937-6446-8651-4EF4267A602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tx1"/>
                </a:solidFill>
                <a:latin typeface="FuturaNext-Medium" panose="020B0602020204020303" pitchFamily="34" charset="77"/>
              </a:rPr>
              <a:pPr algn="r"/>
              <a:t>‹#›</a:t>
            </a:fld>
            <a:endParaRPr lang="en-US" sz="600" b="0" i="0" dirty="0">
              <a:solidFill>
                <a:schemeClr val="tx1"/>
              </a:solidFill>
              <a:latin typeface="FuturaNext-Medium" panose="020B0602020204020303" pitchFamily="34" charset="77"/>
            </a:endParaRPr>
          </a:p>
        </p:txBody>
      </p:sp>
    </p:spTree>
    <p:extLst>
      <p:ext uri="{BB962C8B-B14F-4D97-AF65-F5344CB8AC3E}">
        <p14:creationId xmlns:p14="http://schemas.microsoft.com/office/powerpoint/2010/main" val="392765228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ack Cover — White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6AF51-7F48-924F-B543-3187F0E72CA8}"/>
              </a:ext>
            </a:extLst>
          </p:cNvPr>
          <p:cNvSpPr>
            <a:spLocks noGrp="1"/>
          </p:cNvSpPr>
          <p:nvPr>
            <p:ph type="title" hasCustomPrompt="1"/>
          </p:nvPr>
        </p:nvSpPr>
        <p:spPr>
          <a:xfrm>
            <a:off x="687324" y="2971800"/>
            <a:ext cx="10817352" cy="914400"/>
          </a:xfrm>
        </p:spPr>
        <p:txBody>
          <a:bodyPr anchor="ctr" anchorCtr="0"/>
          <a:lstStyle>
            <a:lvl1pPr algn="ctr">
              <a:defRPr sz="4300">
                <a:latin typeface="+mn-lt"/>
              </a:defRPr>
            </a:lvl1pPr>
          </a:lstStyle>
          <a:p>
            <a:r>
              <a:rPr lang="en-US" dirty="0"/>
              <a:t>thank you</a:t>
            </a:r>
          </a:p>
        </p:txBody>
      </p:sp>
      <p:sp>
        <p:nvSpPr>
          <p:cNvPr id="4" name="Text Placeholder 3">
            <a:extLst>
              <a:ext uri="{FF2B5EF4-FFF2-40B4-BE49-F238E27FC236}">
                <a16:creationId xmlns:a16="http://schemas.microsoft.com/office/drawing/2014/main" id="{BDA65098-5A10-B04F-8006-10533B8A690A}"/>
              </a:ext>
            </a:extLst>
          </p:cNvPr>
          <p:cNvSpPr>
            <a:spLocks noGrp="1"/>
          </p:cNvSpPr>
          <p:nvPr>
            <p:ph type="body" sz="quarter" idx="10" hasCustomPrompt="1"/>
          </p:nvPr>
        </p:nvSpPr>
        <p:spPr>
          <a:xfrm>
            <a:off x="687324" y="6260295"/>
            <a:ext cx="10817352" cy="138499"/>
          </a:xfrm>
        </p:spPr>
        <p:txBody>
          <a:bodyPr>
            <a:noAutofit/>
          </a:bodyPr>
          <a:lstStyle>
            <a:lvl1pPr marL="0" indent="0" algn="ctr">
              <a:lnSpc>
                <a:spcPct val="100000"/>
              </a:lnSpc>
              <a:buFontTx/>
              <a:buNone/>
              <a:defRPr sz="900"/>
            </a:lvl1pPr>
          </a:lstStyle>
          <a:p>
            <a:pPr lvl="0"/>
            <a:r>
              <a:rPr lang="en-US" dirty="0"/>
              <a:t>copyright </a:t>
            </a:r>
            <a:r>
              <a:rPr lang="en-US" dirty="0" err="1"/>
              <a:t>publicis</a:t>
            </a:r>
            <a:r>
              <a:rPr lang="en-US" dirty="0"/>
              <a:t> sapient | confidential</a:t>
            </a:r>
          </a:p>
        </p:txBody>
      </p:sp>
    </p:spTree>
    <p:extLst>
      <p:ext uri="{BB962C8B-B14F-4D97-AF65-F5344CB8AC3E}">
        <p14:creationId xmlns:p14="http://schemas.microsoft.com/office/powerpoint/2010/main" val="18717703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Black Backgroun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496312"/>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4096512"/>
            <a:ext cx="8951976" cy="200055"/>
          </a:xfrm>
        </p:spPr>
        <p:txBody>
          <a:bodyPr anchor="ctr" anchorCtr="0">
            <a:noAutofit/>
          </a:bodyPr>
          <a:lstStyle>
            <a:lvl1pPr marL="0" indent="0" algn="l">
              <a:lnSpc>
                <a:spcPct val="100000"/>
              </a:lnSpc>
              <a:buNone/>
              <a:defRPr sz="13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pic>
        <p:nvPicPr>
          <p:cNvPr id="10" name="Picture 3" descr="Publicis Sapient Logo">
            <a:extLst>
              <a:ext uri="{FF2B5EF4-FFF2-40B4-BE49-F238E27FC236}">
                <a16:creationId xmlns:a16="http://schemas.microsoft.com/office/drawing/2014/main" id="{0D2B205E-2B99-F942-9536-39CA203E2B51}"/>
              </a:ext>
            </a:extLst>
          </p:cNvPr>
          <p:cNvPicPr>
            <a:picLocks noChangeAspect="1"/>
          </p:cNvPicPr>
          <p:nvPr userDrawn="1"/>
        </p:nvPicPr>
        <p:blipFill>
          <a:blip r:embed="rId2"/>
          <a:stretch>
            <a:fillRect/>
          </a:stretch>
        </p:blipFill>
        <p:spPr>
          <a:xfrm>
            <a:off x="685800" y="5730953"/>
            <a:ext cx="914400" cy="496111"/>
          </a:xfrm>
          <a:prstGeom prst="rect">
            <a:avLst/>
          </a:prstGeom>
        </p:spPr>
      </p:pic>
    </p:spTree>
    <p:extLst>
      <p:ext uri="{BB962C8B-B14F-4D97-AF65-F5344CB8AC3E}">
        <p14:creationId xmlns:p14="http://schemas.microsoft.com/office/powerpoint/2010/main" val="221756175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ack Cover — Red Backgroun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6AF51-7F48-924F-B543-3187F0E72CA8}"/>
              </a:ext>
            </a:extLst>
          </p:cNvPr>
          <p:cNvSpPr>
            <a:spLocks noGrp="1"/>
          </p:cNvSpPr>
          <p:nvPr>
            <p:ph type="title" hasCustomPrompt="1"/>
          </p:nvPr>
        </p:nvSpPr>
        <p:spPr>
          <a:xfrm>
            <a:off x="687324" y="2971800"/>
            <a:ext cx="10817352" cy="914400"/>
          </a:xfrm>
        </p:spPr>
        <p:txBody>
          <a:bodyPr anchor="ctr" anchorCtr="0"/>
          <a:lstStyle>
            <a:lvl1pPr algn="ctr">
              <a:defRPr sz="4300">
                <a:solidFill>
                  <a:schemeClr val="bg1"/>
                </a:solidFill>
                <a:latin typeface="+mn-lt"/>
              </a:defRPr>
            </a:lvl1pPr>
          </a:lstStyle>
          <a:p>
            <a:r>
              <a:rPr lang="en-US" dirty="0"/>
              <a:t>thank you</a:t>
            </a:r>
          </a:p>
        </p:txBody>
      </p:sp>
      <p:sp>
        <p:nvSpPr>
          <p:cNvPr id="4" name="Text Placeholder 3">
            <a:extLst>
              <a:ext uri="{FF2B5EF4-FFF2-40B4-BE49-F238E27FC236}">
                <a16:creationId xmlns:a16="http://schemas.microsoft.com/office/drawing/2014/main" id="{BDA65098-5A10-B04F-8006-10533B8A690A}"/>
              </a:ext>
            </a:extLst>
          </p:cNvPr>
          <p:cNvSpPr>
            <a:spLocks noGrp="1"/>
          </p:cNvSpPr>
          <p:nvPr>
            <p:ph type="body" sz="quarter" idx="10" hasCustomPrompt="1"/>
          </p:nvPr>
        </p:nvSpPr>
        <p:spPr>
          <a:xfrm>
            <a:off x="687324" y="6260295"/>
            <a:ext cx="10817352" cy="138499"/>
          </a:xfrm>
        </p:spPr>
        <p:txBody>
          <a:bodyPr>
            <a:noAutofit/>
          </a:bodyPr>
          <a:lstStyle>
            <a:lvl1pPr marL="0" indent="0" algn="ctr">
              <a:lnSpc>
                <a:spcPct val="100000"/>
              </a:lnSpc>
              <a:buFontTx/>
              <a:buNone/>
              <a:defRPr sz="900">
                <a:solidFill>
                  <a:schemeClr val="bg1"/>
                </a:solidFill>
              </a:defRPr>
            </a:lvl1pPr>
          </a:lstStyle>
          <a:p>
            <a:pPr lvl="0"/>
            <a:r>
              <a:rPr lang="en-US" dirty="0"/>
              <a:t>copyright </a:t>
            </a:r>
            <a:r>
              <a:rPr lang="en-US" dirty="0" err="1"/>
              <a:t>publicis</a:t>
            </a:r>
            <a:r>
              <a:rPr lang="en-US" dirty="0"/>
              <a:t> sapient | confidential</a:t>
            </a:r>
          </a:p>
        </p:txBody>
      </p:sp>
    </p:spTree>
    <p:extLst>
      <p:ext uri="{BB962C8B-B14F-4D97-AF65-F5344CB8AC3E}">
        <p14:creationId xmlns:p14="http://schemas.microsoft.com/office/powerpoint/2010/main" val="228876312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ack Cover — Black Backgroun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6AF51-7F48-924F-B543-3187F0E72CA8}"/>
              </a:ext>
            </a:extLst>
          </p:cNvPr>
          <p:cNvSpPr>
            <a:spLocks noGrp="1"/>
          </p:cNvSpPr>
          <p:nvPr>
            <p:ph type="title" hasCustomPrompt="1"/>
          </p:nvPr>
        </p:nvSpPr>
        <p:spPr>
          <a:xfrm>
            <a:off x="687324" y="2971800"/>
            <a:ext cx="10817352" cy="914400"/>
          </a:xfrm>
        </p:spPr>
        <p:txBody>
          <a:bodyPr anchor="ctr" anchorCtr="0"/>
          <a:lstStyle>
            <a:lvl1pPr algn="ctr">
              <a:defRPr sz="4300">
                <a:solidFill>
                  <a:schemeClr val="bg1"/>
                </a:solidFill>
                <a:latin typeface="+mn-lt"/>
              </a:defRPr>
            </a:lvl1pPr>
          </a:lstStyle>
          <a:p>
            <a:r>
              <a:rPr lang="en-US" dirty="0"/>
              <a:t>thank you</a:t>
            </a:r>
          </a:p>
        </p:txBody>
      </p:sp>
      <p:sp>
        <p:nvSpPr>
          <p:cNvPr id="4" name="Text Placeholder 3">
            <a:extLst>
              <a:ext uri="{FF2B5EF4-FFF2-40B4-BE49-F238E27FC236}">
                <a16:creationId xmlns:a16="http://schemas.microsoft.com/office/drawing/2014/main" id="{BDA65098-5A10-B04F-8006-10533B8A690A}"/>
              </a:ext>
            </a:extLst>
          </p:cNvPr>
          <p:cNvSpPr>
            <a:spLocks noGrp="1"/>
          </p:cNvSpPr>
          <p:nvPr>
            <p:ph type="body" sz="quarter" idx="10" hasCustomPrompt="1"/>
          </p:nvPr>
        </p:nvSpPr>
        <p:spPr>
          <a:xfrm>
            <a:off x="687324" y="6260295"/>
            <a:ext cx="10817352" cy="138499"/>
          </a:xfrm>
        </p:spPr>
        <p:txBody>
          <a:bodyPr>
            <a:noAutofit/>
          </a:bodyPr>
          <a:lstStyle>
            <a:lvl1pPr marL="0" indent="0" algn="ctr">
              <a:lnSpc>
                <a:spcPct val="100000"/>
              </a:lnSpc>
              <a:buFontTx/>
              <a:buNone/>
              <a:defRPr sz="900">
                <a:solidFill>
                  <a:schemeClr val="bg1"/>
                </a:solidFill>
              </a:defRPr>
            </a:lvl1pPr>
          </a:lstStyle>
          <a:p>
            <a:pPr lvl="0"/>
            <a:r>
              <a:rPr lang="en-US" dirty="0"/>
              <a:t>copyright </a:t>
            </a:r>
            <a:r>
              <a:rPr lang="en-US" dirty="0" err="1"/>
              <a:t>publicis</a:t>
            </a:r>
            <a:r>
              <a:rPr lang="en-US" dirty="0"/>
              <a:t> sapient | confidential</a:t>
            </a:r>
          </a:p>
        </p:txBody>
      </p:sp>
    </p:spTree>
    <p:extLst>
      <p:ext uri="{BB962C8B-B14F-4D97-AF65-F5344CB8AC3E}">
        <p14:creationId xmlns:p14="http://schemas.microsoft.com/office/powerpoint/2010/main" val="3556915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 Image">
    <p:bg>
      <p:bgPr>
        <a:solidFill>
          <a:schemeClr val="bg1"/>
        </a:solidFill>
        <a:effectLst/>
      </p:bgPr>
    </p:bg>
    <p:spTree>
      <p:nvGrpSpPr>
        <p:cNvPr id="1" name=""/>
        <p:cNvGrpSpPr/>
        <p:nvPr/>
      </p:nvGrpSpPr>
      <p:grpSpPr>
        <a:xfrm>
          <a:off x="0" y="0"/>
          <a:ext cx="0" cy="0"/>
          <a:chOff x="0" y="0"/>
          <a:chExt cx="0" cy="0"/>
        </a:xfrm>
      </p:grpSpPr>
      <p:sp>
        <p:nvSpPr>
          <p:cNvPr id="6" name="Picture Placeholder" descr="Image Placeholder — Drag and Drop your image, choose from your Media library, or select the placeholder to upload an image from your device.">
            <a:extLst>
              <a:ext uri="{FF2B5EF4-FFF2-40B4-BE49-F238E27FC236}">
                <a16:creationId xmlns:a16="http://schemas.microsoft.com/office/drawing/2014/main" id="{1619C0CE-918E-CD49-BA51-850645D47681}"/>
              </a:ext>
            </a:extLst>
          </p:cNvPr>
          <p:cNvSpPr>
            <a:spLocks noGrp="1"/>
          </p:cNvSpPr>
          <p:nvPr>
            <p:ph type="pic" sz="quarter" idx="11" hasCustomPrompt="1"/>
          </p:nvPr>
        </p:nvSpPr>
        <p:spPr>
          <a:xfrm>
            <a:off x="0" y="0"/>
            <a:ext cx="12207240" cy="6858000"/>
          </a:xfrm>
          <a:solidFill>
            <a:schemeClr val="accent6">
              <a:lumMod val="60000"/>
              <a:lumOff val="40000"/>
            </a:schemeClr>
          </a:solidFill>
        </p:spPr>
        <p:txBody>
          <a:bodyPr tIns="0" bIns="3657600" anchor="ctr" anchorCtr="0"/>
          <a:lstStyle>
            <a:lvl1pPr marL="0" indent="0" algn="ctr">
              <a:lnSpc>
                <a:spcPct val="100000"/>
              </a:lnSpc>
              <a:spcBef>
                <a:spcPts val="0"/>
              </a:spcBef>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496312"/>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4096512"/>
            <a:ext cx="8951976" cy="200055"/>
          </a:xfrm>
        </p:spPr>
        <p:txBody>
          <a:bodyPr anchor="ctr" anchorCtr="0">
            <a:noAutofit/>
          </a:bodyPr>
          <a:lstStyle>
            <a:lvl1pPr marL="0" indent="0" algn="l">
              <a:lnSpc>
                <a:spcPct val="100000"/>
              </a:lnSpc>
              <a:buNone/>
              <a:defRPr sz="13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pic>
        <p:nvPicPr>
          <p:cNvPr id="7" name="Picture 3" descr="Publicis Sapient Logo">
            <a:extLst>
              <a:ext uri="{FF2B5EF4-FFF2-40B4-BE49-F238E27FC236}">
                <a16:creationId xmlns:a16="http://schemas.microsoft.com/office/drawing/2014/main" id="{82C9F59F-8E08-F548-85A2-C2376536CC99}"/>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473519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 Image w/ aperture">
    <p:bg>
      <p:bgPr>
        <a:solidFill>
          <a:schemeClr val="bg1"/>
        </a:solidFill>
        <a:effectLst/>
      </p:bgPr>
    </p:bg>
    <p:spTree>
      <p:nvGrpSpPr>
        <p:cNvPr id="1" name=""/>
        <p:cNvGrpSpPr/>
        <p:nvPr/>
      </p:nvGrpSpPr>
      <p:grpSpPr>
        <a:xfrm>
          <a:off x="0" y="0"/>
          <a:ext cx="0" cy="0"/>
          <a:chOff x="0" y="0"/>
          <a:chExt cx="0" cy="0"/>
        </a:xfrm>
      </p:grpSpPr>
      <p:sp>
        <p:nvSpPr>
          <p:cNvPr id="7" name="Picture Placeholder" descr="Image Placeholder — Drag and Drop your image, choose from your Media library, or select the placeholder to upload an image from your device.">
            <a:extLst>
              <a:ext uri="{FF2B5EF4-FFF2-40B4-BE49-F238E27FC236}">
                <a16:creationId xmlns:a16="http://schemas.microsoft.com/office/drawing/2014/main" id="{004C880E-05DB-C843-B13A-F73FED15F55E}"/>
              </a:ext>
            </a:extLst>
          </p:cNvPr>
          <p:cNvSpPr>
            <a:spLocks noGrp="1"/>
          </p:cNvSpPr>
          <p:nvPr>
            <p:ph type="pic" sz="quarter" idx="11" hasCustomPrompt="1"/>
          </p:nvPr>
        </p:nvSpPr>
        <p:spPr>
          <a:xfrm>
            <a:off x="0" y="0"/>
            <a:ext cx="12207240"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2895600" y="685800"/>
            <a:ext cx="6400800" cy="1280160"/>
          </a:xfrm>
        </p:spPr>
        <p:txBody>
          <a:bodyPr anchor="ctr" anchorCtr="0">
            <a:noAutofit/>
          </a:bodyPr>
          <a:lstStyle>
            <a:lvl1pPr algn="ctr">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2895600" y="2265052"/>
            <a:ext cx="6400800" cy="200055"/>
          </a:xfrm>
        </p:spPr>
        <p:txBody>
          <a:bodyPr anchor="ctr" anchorCtr="0">
            <a:spAutoFit/>
          </a:bodyPr>
          <a:lstStyle>
            <a:lvl1pPr marL="0" indent="0" algn="ctr">
              <a:lnSpc>
                <a:spcPct val="100000"/>
              </a:lnSpc>
              <a:buNone/>
              <a:defRPr sz="13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8" name="Aperture">
            <a:extLst>
              <a:ext uri="{FF2B5EF4-FFF2-40B4-BE49-F238E27FC236}">
                <a16:creationId xmlns:a16="http://schemas.microsoft.com/office/drawing/2014/main" id="{D3F5D70B-432F-E947-8A8C-D2EF8B5013A3}"/>
              </a:ext>
              <a:ext uri="{C183D7F6-B498-43B3-948B-1728B52AA6E4}">
                <adec:decorative xmlns:adec="http://schemas.microsoft.com/office/drawing/2017/decorative" val="1"/>
              </a:ext>
            </a:extLst>
          </p:cNvPr>
          <p:cNvSpPr/>
          <p:nvPr userDrawn="1"/>
        </p:nvSpPr>
        <p:spPr>
          <a:xfrm>
            <a:off x="1466088" y="0"/>
            <a:ext cx="9262872" cy="6858000"/>
          </a:xfrm>
          <a:custGeom>
            <a:avLst/>
            <a:gdLst>
              <a:gd name="connsiteX0" fmla="*/ 7426894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426894 w 9262872"/>
              <a:gd name="connsiteY6" fmla="*/ 6858000 h 6858000"/>
              <a:gd name="connsiteX7" fmla="*/ 7446589 w 9262872"/>
              <a:gd name="connsiteY7" fmla="*/ 6842530 h 6858000"/>
              <a:gd name="connsiteX8" fmla="*/ 9057132 w 9262872"/>
              <a:gd name="connsiteY8" fmla="*/ 3429000 h 6858000"/>
              <a:gd name="connsiteX9" fmla="*/ 7446589 w 9262872"/>
              <a:gd name="connsiteY9" fmla="*/ 15471 h 6858000"/>
              <a:gd name="connsiteX10" fmla="*/ 1518203 w 9262872"/>
              <a:gd name="connsiteY10" fmla="*/ 0 h 6858000"/>
              <a:gd name="connsiteX11" fmla="*/ 1835978 w 9262872"/>
              <a:gd name="connsiteY11" fmla="*/ 0 h 6858000"/>
              <a:gd name="connsiteX12" fmla="*/ 1816283 w 9262872"/>
              <a:gd name="connsiteY12" fmla="*/ 15471 h 6858000"/>
              <a:gd name="connsiteX13" fmla="*/ 205740 w 9262872"/>
              <a:gd name="connsiteY13" fmla="*/ 3429000 h 6858000"/>
              <a:gd name="connsiteX14" fmla="*/ 1816283 w 9262872"/>
              <a:gd name="connsiteY14" fmla="*/ 6842530 h 6858000"/>
              <a:gd name="connsiteX15" fmla="*/ 1835978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426894"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426894" y="6858000"/>
                </a:lnTo>
                <a:lnTo>
                  <a:pt x="7446589" y="6842530"/>
                </a:lnTo>
                <a:cubicBezTo>
                  <a:pt x="8430188" y="6031161"/>
                  <a:pt x="9057132" y="4803262"/>
                  <a:pt x="9057132" y="3429000"/>
                </a:cubicBezTo>
                <a:cubicBezTo>
                  <a:pt x="9057132" y="2054738"/>
                  <a:pt x="8430188" y="826840"/>
                  <a:pt x="7446589" y="15471"/>
                </a:cubicBezTo>
                <a:close/>
                <a:moveTo>
                  <a:pt x="1518203" y="0"/>
                </a:moveTo>
                <a:lnTo>
                  <a:pt x="1835978" y="0"/>
                </a:lnTo>
                <a:lnTo>
                  <a:pt x="1816283" y="15471"/>
                </a:lnTo>
                <a:cubicBezTo>
                  <a:pt x="832684" y="826840"/>
                  <a:pt x="205740" y="2054738"/>
                  <a:pt x="205740" y="3429000"/>
                </a:cubicBezTo>
                <a:cubicBezTo>
                  <a:pt x="205740" y="4803262"/>
                  <a:pt x="832684" y="6031161"/>
                  <a:pt x="1816283" y="6842530"/>
                </a:cubicBezTo>
                <a:lnTo>
                  <a:pt x="1835978"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pic>
        <p:nvPicPr>
          <p:cNvPr id="9" name="Picture 3" descr="Publicis Sapient Logo">
            <a:extLst>
              <a:ext uri="{FF2B5EF4-FFF2-40B4-BE49-F238E27FC236}">
                <a16:creationId xmlns:a16="http://schemas.microsoft.com/office/drawing/2014/main" id="{E1ED8175-0127-2F47-8796-C6899DDEA936}"/>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708479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343684"/>
          </a:xfrm>
        </p:spPr>
        <p:txBody>
          <a:bodyPr anchor="t" anchorCtr="0">
            <a:noAutofit/>
          </a:bodyPr>
          <a:lstStyle>
            <a:lvl1pPr algn="l">
              <a:lnSpc>
                <a:spcPct val="130000"/>
              </a:lnSpc>
              <a:defRPr sz="1900" b="1" i="0" spc="50" baseline="0">
                <a:solidFill>
                  <a:schemeClr val="accent1"/>
                </a:solidFill>
                <a:latin typeface="Futura Next DemiBold" panose="020B0602020204020303" pitchFamily="34" charset="77"/>
              </a:defRPr>
            </a:lvl1pPr>
          </a:lstStyle>
          <a:p>
            <a:r>
              <a:rPr lang="en-US" dirty="0"/>
              <a:t>Edit Master title style</a:t>
            </a:r>
          </a:p>
        </p:txBody>
      </p:sp>
      <p:sp>
        <p:nvSpPr>
          <p:cNvPr id="6" name="Text Placeholder 2">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307592"/>
            <a:ext cx="10817352" cy="4352544"/>
          </a:xfrm>
        </p:spPr>
        <p:txBody>
          <a:bodyPr anchor="ctr" anchorCtr="0"/>
          <a:lstStyle>
            <a:lvl1pPr>
              <a:buAutoNum type="arabicPeriod"/>
              <a:defRPr/>
            </a:lvl1pPr>
            <a:lvl3pPr>
              <a:buAutoNum type="arabicPeriod"/>
              <a:defRPr/>
            </a:lvl3pPr>
            <a:lvl4pPr>
              <a:buAutoNum type="arabicPeriod"/>
              <a:defRPr/>
            </a:lvl4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a:extLst>
              <a:ext uri="{FF2B5EF4-FFF2-40B4-BE49-F238E27FC236}">
                <a16:creationId xmlns:a16="http://schemas.microsoft.com/office/drawing/2014/main" id="{AF600E54-EBEC-644C-8B2B-2FB29174B9FD}"/>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latin typeface="FuturaNext-Medium" panose="020B0602020204020303" pitchFamily="34" charset="77"/>
              </a:rPr>
              <a:pPr algn="r"/>
              <a:t>‹#›</a:t>
            </a:fld>
            <a:endParaRPr lang="en-US" sz="600" b="0" i="0" dirty="0">
              <a:latin typeface="FuturaNext-Medium" panose="020B0602020204020303" pitchFamily="34" charset="77"/>
            </a:endParaRPr>
          </a:p>
        </p:txBody>
      </p:sp>
    </p:spTree>
    <p:extLst>
      <p:ext uri="{BB962C8B-B14F-4D97-AF65-F5344CB8AC3E}">
        <p14:creationId xmlns:p14="http://schemas.microsoft.com/office/powerpoint/2010/main" val="780615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 Full Image">
    <p:spTree>
      <p:nvGrpSpPr>
        <p:cNvPr id="1" name=""/>
        <p:cNvGrpSpPr/>
        <p:nvPr/>
      </p:nvGrpSpPr>
      <p:grpSpPr>
        <a:xfrm>
          <a:off x="0" y="0"/>
          <a:ext cx="0" cy="0"/>
          <a:chOff x="0" y="0"/>
          <a:chExt cx="0" cy="0"/>
        </a:xfrm>
      </p:grpSpPr>
      <p:sp>
        <p:nvSpPr>
          <p:cNvPr id="5" name="Picture Placeholder" descr="Image Placeholder — Drag and Drop your image, choose from your Media library, or select the placeholder to upload an image from your device.">
            <a:extLst>
              <a:ext uri="{FF2B5EF4-FFF2-40B4-BE49-F238E27FC236}">
                <a16:creationId xmlns:a16="http://schemas.microsoft.com/office/drawing/2014/main" id="{A7EB8FB0-B730-6B46-AAE6-977071B06975}"/>
              </a:ext>
            </a:extLst>
          </p:cNvPr>
          <p:cNvSpPr>
            <a:spLocks noGrp="1"/>
          </p:cNvSpPr>
          <p:nvPr>
            <p:ph type="pic" sz="quarter" idx="11" hasCustomPrompt="1"/>
          </p:nvPr>
        </p:nvSpPr>
        <p:spPr>
          <a:xfrm>
            <a:off x="0" y="0"/>
            <a:ext cx="12207240"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dirty="0"/>
              <a:t>Drag and drop image or select icon to add</a:t>
            </a:r>
          </a:p>
        </p:txBody>
      </p:sp>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343684"/>
          </a:xfrm>
        </p:spPr>
        <p:txBody>
          <a:bodyPr anchor="t" anchorCtr="0">
            <a:noAutofit/>
          </a:bodyPr>
          <a:lstStyle>
            <a:lvl1pPr algn="l">
              <a:lnSpc>
                <a:spcPct val="130000"/>
              </a:lnSpc>
              <a:defRPr sz="1900" b="1" i="0" spc="50" baseline="0">
                <a:solidFill>
                  <a:schemeClr val="accent1"/>
                </a:solidFill>
                <a:latin typeface="Futura Next DemiBold" panose="020B0602020204020303" pitchFamily="34" charset="77"/>
              </a:defRPr>
            </a:lvl1pPr>
          </a:lstStyle>
          <a:p>
            <a:r>
              <a:rPr lang="en-US" dirty="0"/>
              <a:t>Edit Master title style</a:t>
            </a:r>
          </a:p>
        </p:txBody>
      </p:sp>
      <p:sp>
        <p:nvSpPr>
          <p:cNvPr id="6" name="Text Placeholder 2">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307592"/>
            <a:ext cx="10817352" cy="4352544"/>
          </a:xfrm>
        </p:spPr>
        <p:txBody>
          <a:bodyPr anchor="ctr" anchorCtr="0"/>
          <a:lstStyle>
            <a:lvl1pPr>
              <a:buAutoNum type="arabicPeriod"/>
              <a:defRPr>
                <a:solidFill>
                  <a:schemeClr val="bg1"/>
                </a:solidFill>
              </a:defRPr>
            </a:lvl1pPr>
            <a:lvl2pPr>
              <a:defRPr>
                <a:solidFill>
                  <a:schemeClr val="bg1"/>
                </a:solidFill>
              </a:defRPr>
            </a:lvl2pPr>
            <a:lvl3pPr>
              <a:buAutoNum type="arabicPeriod"/>
              <a:defRPr>
                <a:solidFill>
                  <a:schemeClr val="bg1"/>
                </a:solidFill>
              </a:defRPr>
            </a:lvl3pPr>
            <a:lvl4pPr>
              <a:buAutoNum type="arabicPeriod"/>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a:extLst>
              <a:ext uri="{FF2B5EF4-FFF2-40B4-BE49-F238E27FC236}">
                <a16:creationId xmlns:a16="http://schemas.microsoft.com/office/drawing/2014/main" id="{1E3F254D-1233-9C4B-A978-627C34A8FDFE}"/>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2209603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4690872" cy="343684"/>
          </a:xfrm>
        </p:spPr>
        <p:txBody>
          <a:bodyPr anchor="t" anchorCtr="0">
            <a:noAutofit/>
          </a:bodyPr>
          <a:lstStyle>
            <a:lvl1pPr algn="l">
              <a:lnSpc>
                <a:spcPct val="130000"/>
              </a:lnSpc>
              <a:defRPr sz="1900" b="1" i="0" spc="50" baseline="0">
                <a:solidFill>
                  <a:schemeClr val="accent1"/>
                </a:solidFill>
                <a:latin typeface="Futura Next DemiBold" panose="020B0602020204020303" pitchFamily="34" charset="77"/>
              </a:defRPr>
            </a:lvl1pPr>
          </a:lstStyle>
          <a:p>
            <a:r>
              <a:rPr lang="en-US" dirty="0"/>
              <a:t>Edit Master title style</a:t>
            </a:r>
          </a:p>
        </p:txBody>
      </p:sp>
      <p:sp>
        <p:nvSpPr>
          <p:cNvPr id="6" name="Text Placeholder 2">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307592"/>
            <a:ext cx="4690872" cy="4352544"/>
          </a:xfrm>
        </p:spPr>
        <p:txBody>
          <a:bodyPr anchor="ctr" anchorCtr="0"/>
          <a:lstStyle>
            <a:lvl1pPr>
              <a:buAutoNum type="arabicPeriod"/>
              <a:defRPr/>
            </a:lvl1pPr>
            <a:lvl3pPr>
              <a:buAutoNum type="arabicPeriod"/>
              <a:defRPr/>
            </a:lvl3pPr>
            <a:lvl4pPr>
              <a:buAutoNum type="arabicPeriod"/>
              <a:defRPr/>
            </a:lvl4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descr="Image Placeholder — Drag and Drop your image, choose from your Media library, or select the placeholder to upload an image from your device.">
            <a:extLst>
              <a:ext uri="{FF2B5EF4-FFF2-40B4-BE49-F238E27FC236}">
                <a16:creationId xmlns:a16="http://schemas.microsoft.com/office/drawing/2014/main" id="{9AF324A3-A62A-6C4A-AD2B-3849FA3C2F7D}"/>
              </a:ext>
            </a:extLst>
          </p:cNvPr>
          <p:cNvSpPr>
            <a:spLocks noGrp="1"/>
          </p:cNvSpPr>
          <p:nvPr>
            <p:ph type="pic" sz="quarter" idx="14" hasCustomPrompt="1"/>
          </p:nvPr>
        </p:nvSpPr>
        <p:spPr>
          <a:xfrm>
            <a:off x="5867400" y="0"/>
            <a:ext cx="6324600" cy="6858000"/>
          </a:xfrm>
          <a:custGeom>
            <a:avLst/>
            <a:gdLst>
              <a:gd name="connsiteX0" fmla="*/ 516790 w 6324600"/>
              <a:gd name="connsiteY0" fmla="*/ 0 h 6858000"/>
              <a:gd name="connsiteX1" fmla="*/ 6324600 w 6324600"/>
              <a:gd name="connsiteY1" fmla="*/ 0 h 6858000"/>
              <a:gd name="connsiteX2" fmla="*/ 6324600 w 6324600"/>
              <a:gd name="connsiteY2" fmla="*/ 6858000 h 6858000"/>
              <a:gd name="connsiteX3" fmla="*/ 516790 w 6324600"/>
              <a:gd name="connsiteY3" fmla="*/ 6858000 h 6858000"/>
              <a:gd name="connsiteX4" fmla="*/ 364310 w 6324600"/>
              <a:gd name="connsiteY4" fmla="*/ 6321024 h 6858000"/>
              <a:gd name="connsiteX5" fmla="*/ 0 w 6324600"/>
              <a:gd name="connsiteY5" fmla="*/ 3429000 h 6858000"/>
              <a:gd name="connsiteX6" fmla="*/ 364311 w 6324600"/>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4600" h="6858000">
                <a:moveTo>
                  <a:pt x="516790" y="0"/>
                </a:moveTo>
                <a:lnTo>
                  <a:pt x="6324600" y="0"/>
                </a:lnTo>
                <a:lnTo>
                  <a:pt x="6324600"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Next-Medium" panose="020B0602020204020303" pitchFamily="34" charset="77"/>
                <a:cs typeface="Arial" panose="020B0604020202020204" pitchFamily="34" charset="0"/>
              </a:defRPr>
            </a:lvl1pPr>
          </a:lstStyle>
          <a:p>
            <a:r>
              <a:rPr lang="en-US" dirty="0"/>
              <a:t>Drag and drop image or select icon to add</a:t>
            </a:r>
          </a:p>
        </p:txBody>
      </p:sp>
      <p:sp>
        <p:nvSpPr>
          <p:cNvPr id="7" name="Slide Number">
            <a:extLst>
              <a:ext uri="{FF2B5EF4-FFF2-40B4-BE49-F238E27FC236}">
                <a16:creationId xmlns:a16="http://schemas.microsoft.com/office/drawing/2014/main" id="{EE0DB684-19BD-C745-BF21-9EA3998D095F}"/>
              </a:ext>
            </a:extLst>
          </p:cNvPr>
          <p:cNvSpPr txBox="1"/>
          <p:nvPr userDrawn="1"/>
        </p:nvSpPr>
        <p:spPr>
          <a:xfrm>
            <a:off x="11228832" y="6309360"/>
            <a:ext cx="274320" cy="92333"/>
          </a:xfrm>
          <a:prstGeom prst="rect">
            <a:avLst/>
          </a:prstGeom>
          <a:noFill/>
        </p:spPr>
        <p:txBody>
          <a:bodyPr wrap="square" lIns="0" tIns="0" rIns="0" bIns="0" rtlCol="0">
            <a:spAutoFit/>
          </a:bodyPr>
          <a:lstStyle/>
          <a:p>
            <a:pPr algn="r"/>
            <a:fld id="{487DC405-2E4A-CD4D-9F70-5532D2C55350}" type="slidenum">
              <a:rPr lang="en-US" sz="600" b="0" i="0" smtClean="0">
                <a:solidFill>
                  <a:schemeClr val="bg2"/>
                </a:solidFill>
                <a:latin typeface="FuturaNext-Medium" panose="020B0602020204020303" pitchFamily="34" charset="77"/>
              </a:rPr>
              <a:pPr algn="r"/>
              <a:t>‹#›</a:t>
            </a:fld>
            <a:endParaRPr lang="en-US" sz="600" b="0" i="0" dirty="0">
              <a:solidFill>
                <a:schemeClr val="bg2"/>
              </a:solidFill>
              <a:latin typeface="FuturaNext-Medium" panose="020B0602020204020303" pitchFamily="34" charset="77"/>
            </a:endParaRPr>
          </a:p>
        </p:txBody>
      </p:sp>
    </p:spTree>
    <p:extLst>
      <p:ext uri="{BB962C8B-B14F-4D97-AF65-F5344CB8AC3E}">
        <p14:creationId xmlns:p14="http://schemas.microsoft.com/office/powerpoint/2010/main" val="8438105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1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9"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theme" Target="../theme/theme7.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41.xml"/><Relationship Id="rId2" Type="http://schemas.openxmlformats.org/officeDocument/2006/relationships/slideLayout" Target="../slideLayouts/slideLayout40.xml"/><Relationship Id="rId1" Type="http://schemas.openxmlformats.org/officeDocument/2006/relationships/slideLayout" Target="../slideLayouts/slideLayout39.xml"/><Relationship Id="rId4" Type="http://schemas.openxmlformats.org/officeDocument/2006/relationships/theme" Target="../theme/theme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dirty="0"/>
              <a:t>Edit Master title style</a:t>
            </a:r>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D1B4FED0-E9AE-EB45-B8EA-D99C685DB8A7}"/>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227418649"/>
      </p:ext>
    </p:extLst>
  </p:cSld>
  <p:clrMap bg1="lt1" tx1="dk1" bg2="lt2" tx2="dk2" accent1="accent1" accent2="accent2" accent3="accent3" accent4="accent4" accent5="accent5" accent6="accent6" hlink="hlink" folHlink="folHlink"/>
  <p:sldLayoutIdLst>
    <p:sldLayoutId id="2147483651" r:id="rId1"/>
    <p:sldLayoutId id="2147483652" r:id="rId2"/>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0" algn="l" defTabSz="914400" rtl="0" eaLnBrk="1" latinLnBrk="0" hangingPunct="1">
        <a:lnSpc>
          <a:spcPct val="130000"/>
        </a:lnSpc>
        <a:spcBef>
          <a:spcPts val="1000"/>
        </a:spcBef>
        <a:buFontTx/>
        <a:buNone/>
        <a:defRPr sz="18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dirty="0"/>
              <a:t>Edit Master title style</a:t>
            </a:r>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5B26F31D-E842-F94E-B01A-672580FAE96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5159075"/>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7" r:id="rId3"/>
    <p:sldLayoutId id="2147483658" r:id="rId4"/>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0" algn="l" defTabSz="914400" rtl="0" eaLnBrk="1" latinLnBrk="0" hangingPunct="1">
        <a:lnSpc>
          <a:spcPct val="130000"/>
        </a:lnSpc>
        <a:spcBef>
          <a:spcPts val="1000"/>
        </a:spcBef>
        <a:buFontTx/>
        <a:buNone/>
        <a:defRPr sz="18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ct val="130000"/>
        </a:lnSpc>
        <a:spcBef>
          <a:spcPts val="500"/>
        </a:spcBef>
        <a:buFont typeface="Arial" panose="020B0604020202020204" pitchFamily="34" charset="0"/>
        <a:buChar char="•"/>
        <a:tabLst/>
        <a:defRPr sz="18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F956D247-3C63-4B4D-9D8E-FC3B25350A4A}"/>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3897208"/>
      </p:ext>
    </p:extLst>
  </p:cSld>
  <p:clrMap bg1="lt1" tx1="dk1" bg2="lt2" tx2="dk2" accent1="accent1" accent2="accent2" accent3="accent3" accent4="accent4" accent5="accent5" accent6="accent6" hlink="hlink" folHlink="folHlink"/>
  <p:sldLayoutIdLst>
    <p:sldLayoutId id="2147483660" r:id="rId1"/>
    <p:sldLayoutId id="2147483671" r:id="rId2"/>
    <p:sldLayoutId id="2147483672"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342900" algn="l" defTabSz="914400" rtl="0" eaLnBrk="1" latinLnBrk="0" hangingPunct="1">
        <a:lnSpc>
          <a:spcPct val="170000"/>
        </a:lnSpc>
        <a:spcBef>
          <a:spcPts val="0"/>
        </a:spcBef>
        <a:buFont typeface="+mj-lt"/>
        <a:buAutoNum type="arabicPeriod"/>
        <a:defRPr sz="1800" b="0" i="0" kern="1200">
          <a:solidFill>
            <a:schemeClr val="tx1"/>
          </a:solidFill>
          <a:latin typeface="Futura Next Book" panose="020B0502020204020303" pitchFamily="34" charset="77"/>
          <a:ea typeface="+mn-ea"/>
          <a:cs typeface="+mn-cs"/>
        </a:defRPr>
      </a:lvl1pPr>
      <a:lvl2pPr marL="690563" indent="-342900" algn="l" defTabSz="914400" rtl="0" eaLnBrk="1" latinLnBrk="0" hangingPunct="1">
        <a:lnSpc>
          <a:spcPct val="1700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2pPr>
      <a:lvl3pPr marL="1031875" indent="-341313" algn="l" defTabSz="914400" rtl="0" eaLnBrk="1" latinLnBrk="0" hangingPunct="1">
        <a:lnSpc>
          <a:spcPct val="1700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3pPr>
      <a:lvl4pPr marL="1373188" indent="-341313" algn="l" defTabSz="914400" rtl="0" eaLnBrk="1" latinLnBrk="0" hangingPunct="1">
        <a:lnSpc>
          <a:spcPct val="1700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4pPr>
      <a:lvl5pPr marL="1714500" indent="-341313" algn="l" defTabSz="914400" rtl="0" eaLnBrk="1" latinLnBrk="0" hangingPunct="1">
        <a:lnSpc>
          <a:spcPct val="1700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userDrawn="1">
          <p15:clr>
            <a:srgbClr val="F26B43"/>
          </p15:clr>
        </p15:guide>
        <p15:guide id="2" pos="432" userDrawn="1">
          <p15:clr>
            <a:srgbClr val="F26B43"/>
          </p15:clr>
        </p15:guide>
        <p15:guide id="3" pos="7248" userDrawn="1">
          <p15:clr>
            <a:srgbClr val="F26B43"/>
          </p15:clr>
        </p15:guide>
        <p15:guide id="4" pos="768" userDrawn="1">
          <p15:clr>
            <a:srgbClr val="F26B43"/>
          </p15:clr>
        </p15:guide>
        <p15:guide id="5" pos="1008" userDrawn="1">
          <p15:clr>
            <a:srgbClr val="F26B43"/>
          </p15:clr>
        </p15:guide>
        <p15:guide id="6" pos="1368" userDrawn="1">
          <p15:clr>
            <a:srgbClr val="F26B43"/>
          </p15:clr>
        </p15:guide>
        <p15:guide id="7" pos="1608" userDrawn="1">
          <p15:clr>
            <a:srgbClr val="F26B43"/>
          </p15:clr>
        </p15:guide>
        <p15:guide id="8" pos="1944" userDrawn="1">
          <p15:clr>
            <a:srgbClr val="F26B43"/>
          </p15:clr>
        </p15:guide>
        <p15:guide id="9" pos="2184" userDrawn="1">
          <p15:clr>
            <a:srgbClr val="F26B43"/>
          </p15:clr>
        </p15:guide>
        <p15:guide id="10" pos="2544" userDrawn="1">
          <p15:clr>
            <a:srgbClr val="F26B43"/>
          </p15:clr>
        </p15:guide>
        <p15:guide id="11" pos="2784" userDrawn="1">
          <p15:clr>
            <a:srgbClr val="F26B43"/>
          </p15:clr>
        </p15:guide>
        <p15:guide id="12" pos="3120" userDrawn="1">
          <p15:clr>
            <a:srgbClr val="F26B43"/>
          </p15:clr>
        </p15:guide>
        <p15:guide id="13" pos="3360" userDrawn="1">
          <p15:clr>
            <a:srgbClr val="F26B43"/>
          </p15:clr>
        </p15:guide>
        <p15:guide id="14" pos="3720" userDrawn="1">
          <p15:clr>
            <a:srgbClr val="F26B43"/>
          </p15:clr>
        </p15:guide>
        <p15:guide id="15" pos="3960" userDrawn="1">
          <p15:clr>
            <a:srgbClr val="F26B43"/>
          </p15:clr>
        </p15:guide>
        <p15:guide id="16" pos="4320" userDrawn="1">
          <p15:clr>
            <a:srgbClr val="F26B43"/>
          </p15:clr>
        </p15:guide>
        <p15:guide id="17" pos="4560" userDrawn="1">
          <p15:clr>
            <a:srgbClr val="F26B43"/>
          </p15:clr>
        </p15:guide>
        <p15:guide id="18" pos="4896" userDrawn="1">
          <p15:clr>
            <a:srgbClr val="F26B43"/>
          </p15:clr>
        </p15:guide>
        <p15:guide id="19" pos="5136" userDrawn="1">
          <p15:clr>
            <a:srgbClr val="F26B43"/>
          </p15:clr>
        </p15:guide>
        <p15:guide id="20" pos="5496" userDrawn="1">
          <p15:clr>
            <a:srgbClr val="F26B43"/>
          </p15:clr>
        </p15:guide>
        <p15:guide id="21" pos="5736" userDrawn="1">
          <p15:clr>
            <a:srgbClr val="F26B43"/>
          </p15:clr>
        </p15:guide>
        <p15:guide id="22" pos="6072" userDrawn="1">
          <p15:clr>
            <a:srgbClr val="F26B43"/>
          </p15:clr>
        </p15:guide>
        <p15:guide id="23" pos="6312" userDrawn="1">
          <p15:clr>
            <a:srgbClr val="F26B43"/>
          </p15:clr>
        </p15:guide>
        <p15:guide id="24" pos="6672" userDrawn="1">
          <p15:clr>
            <a:srgbClr val="F26B43"/>
          </p15:clr>
        </p15:guide>
        <p15:guide id="25" pos="6912" userDrawn="1">
          <p15:clr>
            <a:srgbClr val="F26B43"/>
          </p15:clr>
        </p15:guide>
        <p15:guide id="26" orient="horz" pos="388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DE71633F-89C2-D443-A783-E6D80E402F40}"/>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90754725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6"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342900" indent="-342900" algn="l" defTabSz="914400" rtl="0" eaLnBrk="1" latinLnBrk="0" hangingPunct="1">
        <a:lnSpc>
          <a:spcPct val="1300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4" name="Slide Number Placeholder 3">
            <a:extLst>
              <a:ext uri="{FF2B5EF4-FFF2-40B4-BE49-F238E27FC236}">
                <a16:creationId xmlns:a16="http://schemas.microsoft.com/office/drawing/2014/main" id="{B9E9B580-C7EC-734A-A84D-D97940BC18C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551182555"/>
      </p:ext>
    </p:extLst>
  </p:cSld>
  <p:clrMap bg1="lt1" tx1="dk1" bg2="lt2" tx2="dk2" accent1="accent1" accent2="accent2" accent3="accent3" accent4="accent4" accent5="accent5" accent6="accent6" hlink="hlink" folHlink="folHlink"/>
  <p:sldLayoutIdLst>
    <p:sldLayoutId id="2147483731" r:id="rId1"/>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mj-lt"/>
          <a:ea typeface="+mj-ea"/>
          <a:cs typeface="+mj-cs"/>
        </a:defRPr>
      </a:lvl1pPr>
    </p:titleStyle>
    <p:bodyStyle>
      <a:lvl1pPr marL="0" indent="0" algn="l" defTabSz="914400" rtl="0" eaLnBrk="1" latinLnBrk="0" hangingPunct="1">
        <a:lnSpc>
          <a:spcPct val="130000"/>
        </a:lnSpc>
        <a:spcBef>
          <a:spcPts val="0"/>
        </a:spcBef>
        <a:buFontTx/>
        <a:buNone/>
        <a:defRPr sz="1800" kern="1200">
          <a:solidFill>
            <a:schemeClr val="tx1"/>
          </a:solidFill>
          <a:latin typeface="+mn-lt"/>
          <a:ea typeface="+mn-ea"/>
          <a:cs typeface="+mn-cs"/>
        </a:defRPr>
      </a:lvl1pPr>
      <a:lvl2pPr marL="690563" indent="-342900"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61A8965C-3ACE-0E4F-B84D-EFEBB77BE1BD}"/>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48973778"/>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725" r:id="rId3"/>
    <p:sldLayoutId id="2147483726" r:id="rId4"/>
    <p:sldLayoutId id="2147483722" r:id="rId5"/>
    <p:sldLayoutId id="2147483723" r:id="rId6"/>
    <p:sldLayoutId id="2147483719" r:id="rId7"/>
    <p:sldLayoutId id="2147483720" r:id="rId8"/>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342900" indent="-342900" algn="l" defTabSz="914400" rtl="0" eaLnBrk="1" latinLnBrk="0" hangingPunct="1">
        <a:lnSpc>
          <a:spcPct val="1300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ct val="1300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BBAB617C-A7C6-DE47-AB0D-FADBA2CA125B}"/>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3539961"/>
      </p:ext>
    </p:extLst>
  </p:cSld>
  <p:clrMap bg1="lt1" tx1="dk1" bg2="lt2" tx2="dk2" accent1="accent1" accent2="accent2" accent3="accent3" accent4="accent4" accent5="accent5" accent6="accent6" hlink="hlink" folHlink="folHlink"/>
  <p:sldLayoutIdLst>
    <p:sldLayoutId id="2147483692" r:id="rId1"/>
    <p:sldLayoutId id="2147483700" r:id="rId2"/>
    <p:sldLayoutId id="2147483717" r:id="rId3"/>
    <p:sldLayoutId id="2147483733" r:id="rId4"/>
    <p:sldLayoutId id="2147483702" r:id="rId5"/>
    <p:sldLayoutId id="2147483718" r:id="rId6"/>
    <p:sldLayoutId id="2147483701" r:id="rId7"/>
    <p:sldLayoutId id="2147483708" r:id="rId8"/>
    <p:sldLayoutId id="2147483706" r:id="rId9"/>
    <p:sldLayoutId id="2147483703" r:id="rId10"/>
    <p:sldLayoutId id="2147483728" r:id="rId11"/>
    <p:sldLayoutId id="2147483704" r:id="rId12"/>
    <p:sldLayoutId id="2147483738" r:id="rId13"/>
    <p:sldLayoutId id="2147483739" r:id="rId14"/>
    <p:sldLayoutId id="2147483736" r:id="rId15"/>
    <p:sldLayoutId id="2147483734" r:id="rId16"/>
    <p:sldLayoutId id="2147483709" r:id="rId17"/>
  </p:sldLayoutIdLst>
  <p:hf hdr="0" ftr="0" dt="0"/>
  <p:txStyles>
    <p:titleStyle>
      <a:lvl1pPr algn="l" defTabSz="914400" rtl="0" eaLnBrk="1" latinLnBrk="0" hangingPunct="1">
        <a:lnSpc>
          <a:spcPct val="11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0" algn="l" defTabSz="914400" rtl="0" eaLnBrk="1" latinLnBrk="0" hangingPunct="1">
        <a:lnSpc>
          <a:spcPct val="130000"/>
        </a:lnSpc>
        <a:spcBef>
          <a:spcPts val="0"/>
        </a:spcBef>
        <a:buFontTx/>
        <a:buNone/>
        <a:defRPr sz="1800" kern="1200">
          <a:solidFill>
            <a:schemeClr val="tx1"/>
          </a:solidFill>
          <a:latin typeface="+mn-lt"/>
          <a:ea typeface="+mn-ea"/>
          <a:cs typeface="+mn-cs"/>
        </a:defRPr>
      </a:lvl1pPr>
      <a:lvl2pPr marL="171450" indent="-16510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2pPr>
      <a:lvl3pPr marL="342900" indent="-17145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3pPr>
      <a:lvl4pPr marL="514350" indent="-17145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4pPr>
      <a:lvl5pPr marL="685800" indent="-171450" algn="l" defTabSz="914400" rtl="0" eaLnBrk="1" latinLnBrk="0" hangingPunct="1">
        <a:lnSpc>
          <a:spcPct val="130000"/>
        </a:lnSpc>
        <a:spcBef>
          <a:spcPts val="0"/>
        </a:spcBef>
        <a:buFont typeface="Arial" panose="020B0604020202020204" pitchFamily="34" charset="0"/>
        <a:buChar char="•"/>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26" orient="horz" pos="3888">
          <p15:clr>
            <a:srgbClr val="F26B43"/>
          </p15:clr>
        </p15:guide>
        <p15:guide id="27" pos="7248" userDrawn="1">
          <p15:clr>
            <a:srgbClr val="F26B43"/>
          </p15:clr>
        </p15:guide>
        <p15:guide id="28" orient="horz" pos="2160" userDrawn="1">
          <p15:clr>
            <a:srgbClr val="F26B43"/>
          </p15:clr>
        </p15:guide>
        <p15:guide id="29" pos="3840"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87805E49-DA53-814D-A542-A53F9A98FD7E}"/>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53533202"/>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35"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jp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20017512-DAED-2D4A-A8F3-E0C507A6E752}"/>
              </a:ext>
            </a:extLst>
          </p:cNvPr>
          <p:cNvSpPr>
            <a:spLocks noGrp="1"/>
          </p:cNvSpPr>
          <p:nvPr>
            <p:ph type="ctrTitle"/>
          </p:nvPr>
        </p:nvSpPr>
        <p:spPr>
          <a:xfrm>
            <a:off x="5297762" y="640080"/>
            <a:ext cx="6251110" cy="3566160"/>
          </a:xfrm>
        </p:spPr>
        <p:txBody>
          <a:bodyPr vert="horz" lIns="91440" tIns="45720" rIns="91440" bIns="45720" rtlCol="0" anchor="b">
            <a:normAutofit/>
          </a:bodyPr>
          <a:lstStyle/>
          <a:p>
            <a:pPr>
              <a:lnSpc>
                <a:spcPct val="90000"/>
              </a:lnSpc>
            </a:pPr>
            <a:r>
              <a:rPr lang="en-US" sz="5400" dirty="0">
                <a:latin typeface="+mj-lt"/>
              </a:rPr>
              <a:t>Java programming</a:t>
            </a:r>
            <a:br>
              <a:rPr lang="en-US" sz="5400" dirty="0">
                <a:latin typeface="+mj-lt"/>
              </a:rPr>
            </a:br>
            <a:r>
              <a:rPr lang="en-US" sz="5400" dirty="0">
                <a:latin typeface="+mj-lt"/>
              </a:rPr>
              <a:t>Journey</a:t>
            </a:r>
          </a:p>
        </p:txBody>
      </p:sp>
      <p:sp>
        <p:nvSpPr>
          <p:cNvPr id="4" name="Subtitle 2">
            <a:extLst>
              <a:ext uri="{FF2B5EF4-FFF2-40B4-BE49-F238E27FC236}">
                <a16:creationId xmlns:a16="http://schemas.microsoft.com/office/drawing/2014/main" id="{2706DBEE-AC55-4940-AEE0-899711F809D0}"/>
              </a:ext>
            </a:extLst>
          </p:cNvPr>
          <p:cNvSpPr>
            <a:spLocks noGrp="1"/>
          </p:cNvSpPr>
          <p:nvPr>
            <p:ph type="subTitle" idx="1"/>
          </p:nvPr>
        </p:nvSpPr>
        <p:spPr>
          <a:xfrm>
            <a:off x="5297760" y="4636008"/>
            <a:ext cx="6251111" cy="1572768"/>
          </a:xfrm>
        </p:spPr>
        <p:txBody>
          <a:bodyPr vert="horz" lIns="91440" tIns="45720" rIns="91440" bIns="45720" rtlCol="0">
            <a:normAutofit/>
          </a:bodyPr>
          <a:lstStyle/>
          <a:p>
            <a:pPr>
              <a:lnSpc>
                <a:spcPct val="90000"/>
              </a:lnSpc>
            </a:pPr>
            <a:r>
              <a:rPr lang="en-US" sz="2400">
                <a:solidFill>
                  <a:schemeClr val="tx1"/>
                </a:solidFill>
                <a:latin typeface="+mn-lt"/>
              </a:rPr>
              <a:t>July 03, 2023</a:t>
            </a:r>
            <a:endParaRPr lang="en-US" sz="2400" dirty="0">
              <a:solidFill>
                <a:schemeClr val="tx1"/>
              </a:solidFill>
              <a:latin typeface="+mn-lt"/>
            </a:endParaRPr>
          </a:p>
        </p:txBody>
      </p:sp>
      <p:pic>
        <p:nvPicPr>
          <p:cNvPr id="9" name="Picture 8">
            <a:extLst>
              <a:ext uri="{FF2B5EF4-FFF2-40B4-BE49-F238E27FC236}">
                <a16:creationId xmlns:a16="http://schemas.microsoft.com/office/drawing/2014/main" id="{61174F19-E2A4-8F87-6141-74AE2593DE1C}"/>
              </a:ext>
              <a:ext uri="{C183D7F6-B498-43B3-948B-1728B52AA6E4}">
                <adec:decorative xmlns:adec="http://schemas.microsoft.com/office/drawing/2017/decorative" val="1"/>
              </a:ext>
            </a:extLst>
          </p:cNvPr>
          <p:cNvPicPr>
            <a:picLocks noChangeAspect="1"/>
          </p:cNvPicPr>
          <p:nvPr/>
        </p:nvPicPr>
        <p:blipFill rotWithShape="1">
          <a:blip r:embed="rId3"/>
          <a:srcRect l="31139" r="3066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44"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18288"/>
          </a:xfrm>
          <a:custGeom>
            <a:avLst/>
            <a:gdLst>
              <a:gd name="connsiteX0" fmla="*/ 0 w 4243589"/>
              <a:gd name="connsiteY0" fmla="*/ 0 h 18288"/>
              <a:gd name="connsiteX1" fmla="*/ 563791 w 4243589"/>
              <a:gd name="connsiteY1" fmla="*/ 0 h 18288"/>
              <a:gd name="connsiteX2" fmla="*/ 1042710 w 4243589"/>
              <a:gd name="connsiteY2" fmla="*/ 0 h 18288"/>
              <a:gd name="connsiteX3" fmla="*/ 1564066 w 4243589"/>
              <a:gd name="connsiteY3" fmla="*/ 0 h 18288"/>
              <a:gd name="connsiteX4" fmla="*/ 2212729 w 4243589"/>
              <a:gd name="connsiteY4" fmla="*/ 0 h 18288"/>
              <a:gd name="connsiteX5" fmla="*/ 2776520 w 4243589"/>
              <a:gd name="connsiteY5" fmla="*/ 0 h 18288"/>
              <a:gd name="connsiteX6" fmla="*/ 3297875 w 4243589"/>
              <a:gd name="connsiteY6" fmla="*/ 0 h 18288"/>
              <a:gd name="connsiteX7" fmla="*/ 4243589 w 4243589"/>
              <a:gd name="connsiteY7" fmla="*/ 0 h 18288"/>
              <a:gd name="connsiteX8" fmla="*/ 4243589 w 4243589"/>
              <a:gd name="connsiteY8" fmla="*/ 18288 h 18288"/>
              <a:gd name="connsiteX9" fmla="*/ 3637362 w 4243589"/>
              <a:gd name="connsiteY9" fmla="*/ 18288 h 18288"/>
              <a:gd name="connsiteX10" fmla="*/ 3116007 w 4243589"/>
              <a:gd name="connsiteY10" fmla="*/ 18288 h 18288"/>
              <a:gd name="connsiteX11" fmla="*/ 2424908 w 4243589"/>
              <a:gd name="connsiteY11" fmla="*/ 18288 h 18288"/>
              <a:gd name="connsiteX12" fmla="*/ 1861117 w 4243589"/>
              <a:gd name="connsiteY12" fmla="*/ 18288 h 18288"/>
              <a:gd name="connsiteX13" fmla="*/ 1382198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w="4243589" h="18288"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3" descr="Publicis Sapient Logo">
            <a:extLst>
              <a:ext uri="{FF2B5EF4-FFF2-40B4-BE49-F238E27FC236}">
                <a16:creationId xmlns:a16="http://schemas.microsoft.com/office/drawing/2014/main" id="{98146062-8A07-6E4C-8A87-B6CB5DE443ED}"/>
              </a:ext>
            </a:extLst>
          </p:cNvPr>
          <p:cNvPicPr>
            <a:picLocks noChangeAspect="1"/>
          </p:cNvPicPr>
          <p:nvPr/>
        </p:nvPicPr>
        <p:blipFill>
          <a:blip r:embed="rId4"/>
          <a:stretch>
            <a:fillRect/>
          </a:stretch>
        </p:blipFill>
        <p:spPr>
          <a:xfrm>
            <a:off x="685800" y="5730953"/>
            <a:ext cx="914400" cy="496111"/>
          </a:xfrm>
          <a:prstGeom prst="rect">
            <a:avLst/>
          </a:prstGeom>
        </p:spPr>
      </p:pic>
      <p:sp>
        <p:nvSpPr>
          <p:cNvPr id="10" name="TextBox 9">
            <a:extLst>
              <a:ext uri="{FF2B5EF4-FFF2-40B4-BE49-F238E27FC236}">
                <a16:creationId xmlns:a16="http://schemas.microsoft.com/office/drawing/2014/main" id="{0EE8D6EC-A29A-3D9F-B443-E729CF943499}"/>
              </a:ext>
            </a:extLst>
          </p:cNvPr>
          <p:cNvSpPr txBox="1"/>
          <p:nvPr/>
        </p:nvSpPr>
        <p:spPr>
          <a:xfrm>
            <a:off x="5297759" y="5979008"/>
            <a:ext cx="3699240" cy="369332"/>
          </a:xfrm>
          <a:prstGeom prst="rect">
            <a:avLst/>
          </a:prstGeom>
          <a:noFill/>
        </p:spPr>
        <p:txBody>
          <a:bodyPr wrap="square" rtlCol="0">
            <a:spAutoFit/>
          </a:bodyPr>
          <a:lstStyle/>
          <a:p>
            <a:r>
              <a:rPr lang="en-US" b="1" dirty="0"/>
              <a:t>Presented by:-Ankit Sharma</a:t>
            </a:r>
          </a:p>
        </p:txBody>
      </p:sp>
    </p:spTree>
    <p:extLst>
      <p:ext uri="{BB962C8B-B14F-4D97-AF65-F5344CB8AC3E}">
        <p14:creationId xmlns:p14="http://schemas.microsoft.com/office/powerpoint/2010/main" val="997681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2E8A5C-8120-E3DE-B5ED-FCBB27AA636B}"/>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a:solidFill>
                  <a:schemeClr val="tx1"/>
                </a:solidFill>
                <a:latin typeface="+mj-lt"/>
                <a:ea typeface="+mj-ea"/>
                <a:cs typeface="+mj-cs"/>
              </a:rPr>
              <a:t>Day-2</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C13C534-F239-A789-1565-10C67999195F}"/>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sz="2200" b="0" i="0" u="none" strike="noStrike">
                <a:effectLst/>
              </a:rPr>
              <a:t>Handling Exceptions</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the process of responding to the occurrence of exceptions</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Program Flow with Exceptions</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If the type of exception that occurred is listed/handled in a catch block, the exception is passed to the catch block much as an argument is passed into a method parameter and, the code in the (respective) catch block is executed.</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Creating user defined exceptions</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  to customize the exception according to user needs.</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Exception funneling</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occurs when an exception thrown from the top of the stack.</a:t>
            </a:r>
            <a:r>
              <a:rPr lang="en-US" sz="2200" b="0" i="0">
                <a:effectLst/>
              </a:rPr>
              <a:t>​</a:t>
            </a:r>
          </a:p>
          <a:p>
            <a:pPr indent="-228600" fontAlgn="base">
              <a:lnSpc>
                <a:spcPct val="90000"/>
              </a:lnSpc>
              <a:spcAft>
                <a:spcPts val="600"/>
              </a:spcAft>
              <a:buFont typeface="Arial" panose="020B0604020202020204" pitchFamily="34" charset="0"/>
              <a:buChar char="•"/>
            </a:pPr>
            <a:endParaRPr lang="en-US" sz="2200" b="0" i="0">
              <a:effectLst/>
            </a:endParaRPr>
          </a:p>
          <a:p>
            <a:pPr indent="-228600">
              <a:lnSpc>
                <a:spcPct val="90000"/>
              </a:lnSpc>
              <a:spcAft>
                <a:spcPts val="600"/>
              </a:spcAft>
              <a:buFont typeface="Arial" panose="020B0604020202020204" pitchFamily="34" charset="0"/>
              <a:buChar char="•"/>
            </a:pPr>
            <a:endParaRPr lang="en-US" sz="2200"/>
          </a:p>
        </p:txBody>
      </p:sp>
    </p:spTree>
    <p:extLst>
      <p:ext uri="{BB962C8B-B14F-4D97-AF65-F5344CB8AC3E}">
        <p14:creationId xmlns:p14="http://schemas.microsoft.com/office/powerpoint/2010/main" val="7924579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C6488F-9AE8-FBD0-1C68-4E3BF5E9EBFC}"/>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a:solidFill>
                  <a:schemeClr val="tx1"/>
                </a:solidFill>
                <a:latin typeface="+mj-lt"/>
                <a:ea typeface="+mj-ea"/>
                <a:cs typeface="+mj-cs"/>
              </a:rPr>
              <a:t>Day-2</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9992C1D-E6EB-8397-9498-A8CA3F3F7997}"/>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sz="1700" b="0" i="0" u="none" strike="noStrike">
                <a:effectLst/>
              </a:rPr>
              <a:t>Interface</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blueprint of a class</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 It has static constants and abstract methods.</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 The interface in Java is a mechanism to achieve abstraction. </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There can be only abstract methods in the Java interface, not method body.</a:t>
            </a:r>
            <a:r>
              <a:rPr lang="en-US" sz="1700" b="0" i="0">
                <a:effectLst/>
              </a:rPr>
              <a:t>​</a:t>
            </a:r>
          </a:p>
          <a:p>
            <a:pPr indent="-228600" fontAlgn="base">
              <a:lnSpc>
                <a:spcPct val="90000"/>
              </a:lnSpc>
              <a:spcAft>
                <a:spcPts val="600"/>
              </a:spcAft>
              <a:buFont typeface="Arial" panose="020B0604020202020204" pitchFamily="34" charset="0"/>
              <a:buChar char="•"/>
            </a:pP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 Abstract Classes</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 a class that is declared abstract</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Abstract classes cannot be instantiated, but they can be subclassed.</a:t>
            </a:r>
            <a:r>
              <a:rPr lang="en-US" sz="1700" b="0" i="0">
                <a:effectLst/>
              </a:rPr>
              <a:t>​</a:t>
            </a:r>
          </a:p>
          <a:p>
            <a:pPr indent="-228600">
              <a:lnSpc>
                <a:spcPct val="90000"/>
              </a:lnSpc>
              <a:spcAft>
                <a:spcPts val="600"/>
              </a:spcAft>
              <a:buFont typeface="Arial" panose="020B0604020202020204" pitchFamily="34" charset="0"/>
              <a:buChar char="•"/>
            </a:pPr>
            <a:endParaRPr lang="en-US" sz="1700"/>
          </a:p>
          <a:p>
            <a:pPr indent="-228600" fontAlgn="base">
              <a:lnSpc>
                <a:spcPct val="90000"/>
              </a:lnSpc>
              <a:spcAft>
                <a:spcPts val="600"/>
              </a:spcAft>
              <a:buFont typeface="Arial" panose="020B0604020202020204" pitchFamily="34" charset="0"/>
              <a:buChar char="•"/>
            </a:pPr>
            <a:r>
              <a:rPr lang="en-US" sz="1700" b="0" i="0" u="none" strike="noStrike">
                <a:effectLst/>
              </a:rPr>
              <a:t>Default Methods and static Methods </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static method is a static member to the Interface, can’t be overridden (as with the class)</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 default method is the default implementation of a method which might be overridden.</a:t>
            </a:r>
            <a:r>
              <a:rPr lang="en-US" sz="1700" b="0" i="0">
                <a:effectLst/>
              </a:rPr>
              <a:t>​</a:t>
            </a:r>
          </a:p>
          <a:p>
            <a:pPr indent="-228600">
              <a:lnSpc>
                <a:spcPct val="90000"/>
              </a:lnSpc>
              <a:spcAft>
                <a:spcPts val="600"/>
              </a:spcAft>
              <a:buFont typeface="Arial" panose="020B0604020202020204" pitchFamily="34" charset="0"/>
              <a:buChar char="•"/>
            </a:pPr>
            <a:endParaRPr lang="en-US" sz="1700"/>
          </a:p>
        </p:txBody>
      </p:sp>
    </p:spTree>
    <p:extLst>
      <p:ext uri="{BB962C8B-B14F-4D97-AF65-F5344CB8AC3E}">
        <p14:creationId xmlns:p14="http://schemas.microsoft.com/office/powerpoint/2010/main" val="25257621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ED227C-DAD2-C0E3-6967-F468FAD6B465}"/>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a:solidFill>
                  <a:schemeClr val="tx1"/>
                </a:solidFill>
                <a:latin typeface="+mj-lt"/>
                <a:ea typeface="+mj-ea"/>
                <a:cs typeface="+mj-cs"/>
              </a:rPr>
              <a:t>Day-2</a:t>
            </a:r>
          </a:p>
        </p:txBody>
      </p:sp>
      <p:sp>
        <p:nvSpPr>
          <p:cNvPr id="1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D820323-1B74-519C-6A2E-F6B1F8503EE6}"/>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endParaRPr lang="en-US" sz="2200" b="0" i="0" dirty="0">
              <a:effectLst/>
            </a:endParaRPr>
          </a:p>
          <a:p>
            <a:pPr indent="-228600" fontAlgn="base">
              <a:lnSpc>
                <a:spcPct val="90000"/>
              </a:lnSpc>
              <a:spcAft>
                <a:spcPts val="600"/>
              </a:spcAft>
              <a:buFont typeface="Arial" panose="020B0604020202020204" pitchFamily="34" charset="0"/>
              <a:buChar char="•"/>
            </a:pPr>
            <a:r>
              <a:rPr lang="en-US" sz="2200" b="0" i="0" u="none" strike="noStrike" dirty="0">
                <a:effectLst/>
              </a:rPr>
              <a:t>Using Interfaces to Remove Implementation Dependencies.</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You can introduce interfaces to break the dependencies between higher and lower  level classes. If you do that, both classes depend on the interface and no longer on each other.</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I/O Streams </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Readers and Writers</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 Filter Streams</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 Byte Streams</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Formatted Output </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dirty="0">
                <a:effectLst/>
              </a:rPr>
              <a:t>​</a:t>
            </a:r>
            <a:endParaRPr lang="en-US" sz="2200" dirty="0"/>
          </a:p>
        </p:txBody>
      </p:sp>
    </p:spTree>
    <p:extLst>
      <p:ext uri="{BB962C8B-B14F-4D97-AF65-F5344CB8AC3E}">
        <p14:creationId xmlns:p14="http://schemas.microsoft.com/office/powerpoint/2010/main" val="901628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0C48E1-60A1-37C7-CA97-88E604D1DC5B}"/>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a:solidFill>
                  <a:schemeClr val="tx1"/>
                </a:solidFill>
                <a:latin typeface="+mj-lt"/>
                <a:ea typeface="+mj-ea"/>
                <a:cs typeface="+mj-cs"/>
              </a:rPr>
              <a:t>Day-2</a:t>
            </a:r>
          </a:p>
        </p:txBody>
      </p:sp>
      <p:sp>
        <p:nvSpPr>
          <p:cNvPr id="1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7CBAEC6-011F-E429-4664-3C366C44BAEF}"/>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endParaRPr lang="en-US" sz="1700" b="0" i="0" dirty="0">
              <a:effectLst/>
            </a:endParaRPr>
          </a:p>
          <a:p>
            <a:pPr indent="-228600" fontAlgn="base">
              <a:lnSpc>
                <a:spcPct val="90000"/>
              </a:lnSpc>
              <a:spcAft>
                <a:spcPts val="600"/>
              </a:spcAft>
              <a:buFont typeface="Arial" panose="020B0604020202020204" pitchFamily="34" charset="0"/>
              <a:buChar char="•"/>
            </a:pPr>
            <a:r>
              <a:rPr lang="en-US" sz="1700" b="0" i="0" u="none" strike="noStrike" dirty="0">
                <a:effectLst/>
              </a:rPr>
              <a:t>Serialization</a:t>
            </a: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u="none" strike="noStrike" dirty="0">
                <a:effectLst/>
              </a:rPr>
              <a:t>process of translating a data structure or object state into a format that can be stored</a:t>
            </a: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u="none" strike="noStrike" dirty="0">
                <a:effectLst/>
              </a:rPr>
              <a:t>Deserialization</a:t>
            </a: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u="none" strike="noStrike" dirty="0">
                <a:effectLst/>
              </a:rPr>
              <a:t>opposing process which takes data from a file, stream or network and rebuilds it into an object</a:t>
            </a: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u="none" strike="noStrike" dirty="0">
                <a:effectLst/>
              </a:rPr>
              <a:t>I have written codes for respective above mentioned concepts.</a:t>
            </a:r>
            <a:r>
              <a:rPr lang="en-US" sz="1700" b="0" i="0" dirty="0">
                <a:effectLst/>
              </a:rPr>
              <a:t>​</a:t>
            </a:r>
          </a:p>
          <a:p>
            <a:pPr indent="-228600" fontAlgn="base">
              <a:lnSpc>
                <a:spcPct val="90000"/>
              </a:lnSpc>
              <a:buFont typeface="Arial" panose="020B0604020202020204" pitchFamily="34" charset="0"/>
              <a:buChar char="•"/>
            </a:pPr>
            <a:endParaRPr lang="en-US" sz="1700" b="0" i="0" u="none" strike="noStrike" dirty="0">
              <a:effectLst/>
            </a:endParaRPr>
          </a:p>
          <a:p>
            <a:pPr indent="-228600" fontAlgn="base">
              <a:lnSpc>
                <a:spcPct val="90000"/>
              </a:lnSpc>
              <a:buFont typeface="Arial" panose="020B0604020202020204" pitchFamily="34" charset="0"/>
              <a:buChar char="•"/>
            </a:pPr>
            <a:r>
              <a:rPr lang="en-US" sz="1700" b="0" i="0" u="none" strike="noStrike" dirty="0">
                <a:effectLst/>
              </a:rPr>
              <a:t>Deserialization</a:t>
            </a:r>
            <a:r>
              <a:rPr lang="en-US" sz="1700" b="0" i="0" dirty="0">
                <a:effectLst/>
              </a:rPr>
              <a:t>​</a:t>
            </a:r>
          </a:p>
          <a:p>
            <a:pPr indent="-228600" fontAlgn="base">
              <a:lnSpc>
                <a:spcPct val="90000"/>
              </a:lnSpc>
              <a:buFont typeface="Arial" panose="020B0604020202020204" pitchFamily="34" charset="0"/>
              <a:buChar char="•"/>
            </a:pPr>
            <a:r>
              <a:rPr lang="en-US" sz="1700" b="0" i="0" u="none" strike="noStrike" dirty="0">
                <a:effectLst/>
              </a:rPr>
              <a:t>opposing process which takes data from a file, stream or network and rebuilds it into an object</a:t>
            </a:r>
            <a:r>
              <a:rPr lang="en-US" sz="1700" b="0" i="0" dirty="0">
                <a:effectLst/>
              </a:rPr>
              <a:t>​</a:t>
            </a:r>
          </a:p>
          <a:p>
            <a:pPr indent="-228600" fontAlgn="base">
              <a:lnSpc>
                <a:spcPct val="90000"/>
              </a:lnSpc>
              <a:buFont typeface="Arial" panose="020B0604020202020204" pitchFamily="34" charset="0"/>
              <a:buChar char="•"/>
            </a:pPr>
            <a:r>
              <a:rPr lang="en-US" sz="1700" b="0" i="0" dirty="0">
                <a:effectLst/>
              </a:rPr>
              <a:t>​</a:t>
            </a:r>
          </a:p>
          <a:p>
            <a:pPr indent="-228600" fontAlgn="base">
              <a:lnSpc>
                <a:spcPct val="90000"/>
              </a:lnSpc>
              <a:buFont typeface="Arial" panose="020B0604020202020204" pitchFamily="34" charset="0"/>
              <a:buChar char="•"/>
            </a:pPr>
            <a:r>
              <a:rPr lang="en-US" sz="1700" b="0" i="0" u="none" strike="noStrike" dirty="0">
                <a:effectLst/>
              </a:rPr>
              <a:t>I have written codes for respective </a:t>
            </a:r>
            <a:r>
              <a:rPr lang="en-US" sz="1700" dirty="0"/>
              <a:t>above mentioned</a:t>
            </a:r>
            <a:r>
              <a:rPr lang="en-US" sz="1700" b="0" i="0" u="none" strike="noStrike" dirty="0">
                <a:effectLst/>
              </a:rPr>
              <a:t> concepts.</a:t>
            </a:r>
            <a:r>
              <a:rPr lang="en-US" sz="1700" b="0" i="0" dirty="0">
                <a:effectLst/>
              </a:rPr>
              <a:t>​</a:t>
            </a:r>
          </a:p>
          <a:p>
            <a:pPr indent="-228600">
              <a:lnSpc>
                <a:spcPct val="90000"/>
              </a:lnSpc>
              <a:buFont typeface="Arial" panose="020B0604020202020204" pitchFamily="34" charset="0"/>
              <a:buChar char="•"/>
            </a:pPr>
            <a:endParaRPr lang="en-US" sz="1700" dirty="0"/>
          </a:p>
        </p:txBody>
      </p:sp>
    </p:spTree>
    <p:extLst>
      <p:ext uri="{BB962C8B-B14F-4D97-AF65-F5344CB8AC3E}">
        <p14:creationId xmlns:p14="http://schemas.microsoft.com/office/powerpoint/2010/main" val="28599577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308BAD-F97A-C370-FFA1-EA942229C8C6}"/>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dirty="0">
                <a:solidFill>
                  <a:schemeClr val="tx1"/>
                </a:solidFill>
                <a:latin typeface="+mj-lt"/>
                <a:ea typeface="+mj-ea"/>
                <a:cs typeface="+mj-cs"/>
              </a:rPr>
              <a:t>Day-3</a:t>
            </a:r>
          </a:p>
        </p:txBody>
      </p:sp>
      <p:sp>
        <p:nvSpPr>
          <p:cNvPr id="19"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4F83329E-94B6-6B12-72CA-71D7A8D68329}"/>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sz="1700" b="0" i="0" u="none" strike="noStrike" dirty="0">
                <a:effectLst/>
              </a:rPr>
              <a:t>On Day3 we have learnt  about :-</a:t>
            </a: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u="none" strike="noStrike" dirty="0">
                <a:effectLst/>
              </a:rPr>
              <a:t>Java Collections and Generics </a:t>
            </a: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u="none" strike="noStrike" dirty="0">
                <a:effectLst/>
              </a:rPr>
              <a:t>Collection:-operations that you perform on a data such as searching, sorting, insertion, manipulation, and deletion.</a:t>
            </a: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u="none" strike="noStrike" dirty="0">
                <a:effectLst/>
              </a:rPr>
              <a:t>Generics:-parameterized types. The idea is to allow type (Integer, String, … etc., and user-defined types) to be a parameter to methods, classes, and interfaces.</a:t>
            </a: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u="none" strike="noStrike" dirty="0">
                <a:effectLst/>
              </a:rPr>
              <a:t>  Collections  API</a:t>
            </a: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u="none" strike="noStrike" dirty="0">
                <a:effectLst/>
              </a:rPr>
              <a:t>A collections API is a unified framework for representing and manipulating collections, allowing them to be manipulated independent of the details of their representation.</a:t>
            </a: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u="none" strike="noStrike" dirty="0">
                <a:effectLst/>
              </a:rPr>
              <a:t>Collections Framework</a:t>
            </a:r>
            <a:r>
              <a:rPr lang="en-US" sz="1700" b="0" i="0" dirty="0">
                <a:effectLst/>
              </a:rPr>
              <a:t>​</a:t>
            </a:r>
          </a:p>
          <a:p>
            <a:pPr indent="-228600" fontAlgn="base">
              <a:lnSpc>
                <a:spcPct val="90000"/>
              </a:lnSpc>
              <a:spcAft>
                <a:spcPts val="600"/>
              </a:spcAft>
              <a:buFont typeface="Arial" panose="020B0604020202020204" pitchFamily="34" charset="0"/>
              <a:buChar char="•"/>
            </a:pPr>
            <a:r>
              <a:rPr lang="en-US" sz="1700" b="0" i="0" u="none" strike="noStrike" dirty="0">
                <a:effectLst/>
              </a:rPr>
              <a:t>unified architecture for representing and manipulating collections, enabling collections to be manipulated independently of implementation details.</a:t>
            </a:r>
            <a:r>
              <a:rPr lang="en-US" sz="1700" b="0" i="0" dirty="0">
                <a:effectLst/>
              </a:rPr>
              <a:t>​</a:t>
            </a:r>
          </a:p>
          <a:p>
            <a:pPr indent="-228600" fontAlgn="base">
              <a:lnSpc>
                <a:spcPct val="90000"/>
              </a:lnSpc>
              <a:spcAft>
                <a:spcPts val="600"/>
              </a:spcAft>
              <a:buFont typeface="Arial" panose="020B0604020202020204" pitchFamily="34" charset="0"/>
              <a:buChar char="•"/>
            </a:pPr>
            <a:endParaRPr lang="en-US" sz="1700" b="0" i="0" dirty="0">
              <a:effectLst/>
            </a:endParaRPr>
          </a:p>
          <a:p>
            <a:pPr fontAlgn="base">
              <a:lnSpc>
                <a:spcPct val="90000"/>
              </a:lnSpc>
              <a:spcAft>
                <a:spcPts val="600"/>
              </a:spcAft>
            </a:pPr>
            <a:endParaRPr lang="en-US" sz="1700" b="0" i="0" dirty="0">
              <a:effectLst/>
            </a:endParaRPr>
          </a:p>
          <a:p>
            <a:pPr indent="-228600">
              <a:lnSpc>
                <a:spcPct val="90000"/>
              </a:lnSpc>
              <a:spcAft>
                <a:spcPts val="600"/>
              </a:spcAft>
              <a:buFont typeface="Arial" panose="020B0604020202020204" pitchFamily="34" charset="0"/>
              <a:buChar char="•"/>
            </a:pPr>
            <a:endParaRPr lang="en-US" sz="1700" dirty="0"/>
          </a:p>
        </p:txBody>
      </p:sp>
    </p:spTree>
    <p:extLst>
      <p:ext uri="{BB962C8B-B14F-4D97-AF65-F5344CB8AC3E}">
        <p14:creationId xmlns:p14="http://schemas.microsoft.com/office/powerpoint/2010/main" val="40071727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2C0459-D9E9-1BBE-3B8F-988DFA777C71}"/>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a:solidFill>
                  <a:schemeClr val="tx1"/>
                </a:solidFill>
                <a:latin typeface="+mj-lt"/>
                <a:ea typeface="+mj-ea"/>
                <a:cs typeface="+mj-cs"/>
              </a:rPr>
              <a:t>Day-3</a:t>
            </a:r>
          </a:p>
        </p:txBody>
      </p:sp>
      <p:sp>
        <p:nvSpPr>
          <p:cNvPr id="1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4A01BF3-361C-CAFC-A33F-071A58392B4A}"/>
              </a:ext>
            </a:extLst>
          </p:cNvPr>
          <p:cNvSpPr txBox="1"/>
          <p:nvPr/>
        </p:nvSpPr>
        <p:spPr>
          <a:xfrm>
            <a:off x="838200" y="1929384"/>
            <a:ext cx="10515600" cy="4251960"/>
          </a:xfrm>
          <a:prstGeom prst="rect">
            <a:avLst/>
          </a:prstGeom>
        </p:spPr>
        <p:txBody>
          <a:bodyPr vert="horz" lIns="91440" tIns="45720" rIns="91440" bIns="45720" rtlCol="0">
            <a:normAutofit fontScale="92500" lnSpcReduction="10000"/>
          </a:bodyPr>
          <a:lstStyle/>
          <a:p>
            <a:pPr indent="-228600" fontAlgn="base">
              <a:lnSpc>
                <a:spcPct val="90000"/>
              </a:lnSpc>
              <a:spcAft>
                <a:spcPts val="600"/>
              </a:spcAft>
              <a:buFont typeface="Arial" panose="020B0604020202020204" pitchFamily="34" charset="0"/>
              <a:buChar char="•"/>
            </a:pPr>
            <a:r>
              <a:rPr lang="en-US" sz="2000" b="0" i="0" u="none" strike="noStrike" dirty="0">
                <a:effectLst/>
              </a:rPr>
              <a:t>Set</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It is an unordered collection of objects in which duplicate values cannot be stored.</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 List</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the facility to maintain the ordered collection. It contains the index-based methods to insert, update, delete and search the elements.</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 Map</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A map contains values on the basis of key, i.e. key and value pair. </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Each key and value pair is known as an entry. </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A Map contains unique keys.</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 Iterator</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an object used to cycle through arguments or elements present in a collection.</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Auto boxing</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the automatic conversion that the Java compiler makes between the primitive types and their corresponding object wrapper classes.</a:t>
            </a:r>
            <a:r>
              <a:rPr lang="en-US" sz="2000" b="0" i="0" dirty="0">
                <a:effectLst/>
              </a:rPr>
              <a:t>​</a:t>
            </a:r>
          </a:p>
          <a:p>
            <a:pPr indent="-228600" fontAlgn="base">
              <a:lnSpc>
                <a:spcPct val="90000"/>
              </a:lnSpc>
              <a:spcAft>
                <a:spcPts val="600"/>
              </a:spcAft>
              <a:buFont typeface="Arial" panose="020B0604020202020204" pitchFamily="34" charset="0"/>
              <a:buChar char="•"/>
            </a:pPr>
            <a:endParaRPr lang="en-US" sz="1500" b="0" i="0" dirty="0">
              <a:effectLst/>
            </a:endParaRPr>
          </a:p>
          <a:p>
            <a:pPr indent="-228600">
              <a:lnSpc>
                <a:spcPct val="90000"/>
              </a:lnSpc>
              <a:spcAft>
                <a:spcPts val="600"/>
              </a:spcAft>
              <a:buFont typeface="Arial" panose="020B0604020202020204" pitchFamily="34" charset="0"/>
              <a:buChar char="•"/>
            </a:pPr>
            <a:endParaRPr lang="en-US" sz="1500" dirty="0"/>
          </a:p>
        </p:txBody>
      </p:sp>
    </p:spTree>
    <p:extLst>
      <p:ext uri="{BB962C8B-B14F-4D97-AF65-F5344CB8AC3E}">
        <p14:creationId xmlns:p14="http://schemas.microsoft.com/office/powerpoint/2010/main" val="4199808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02CBBB-3DB2-9842-0542-917F353EFE93}"/>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a:solidFill>
                  <a:schemeClr val="tx1"/>
                </a:solidFill>
                <a:latin typeface="+mj-lt"/>
                <a:ea typeface="+mj-ea"/>
                <a:cs typeface="+mj-cs"/>
              </a:rPr>
              <a:t>Day-3</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43198B7-75B9-229B-C7AC-3DA0E1C1CE96}"/>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sz="2200" b="0" i="0" u="none" strike="noStrike">
                <a:effectLst/>
              </a:rPr>
              <a:t>Collections of Object (non-generic) </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specialized class for data storage and retrieval that provides support for stacks, queues, lists and hashtables.</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ArrayList</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resizable array, which is present in the java. util package.</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ArrayLists can change their size dynamically. </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Elements can be added and removed from an ArrayList whenever there is a need, helping the user with memory management.</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 HashSet</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Collection of items where every item is unique, and it is found in the java.util package</a:t>
            </a:r>
            <a:r>
              <a:rPr lang="en-US" sz="2200" b="0" i="0">
                <a:effectLst/>
              </a:rPr>
              <a:t>​</a:t>
            </a:r>
          </a:p>
          <a:p>
            <a:pPr indent="-228600">
              <a:lnSpc>
                <a:spcPct val="90000"/>
              </a:lnSpc>
              <a:spcAft>
                <a:spcPts val="600"/>
              </a:spcAft>
              <a:buFont typeface="Arial" panose="020B0604020202020204" pitchFamily="34" charset="0"/>
              <a:buChar char="•"/>
            </a:pPr>
            <a:endParaRPr lang="en-US" sz="2200"/>
          </a:p>
        </p:txBody>
      </p:sp>
    </p:spTree>
    <p:extLst>
      <p:ext uri="{BB962C8B-B14F-4D97-AF65-F5344CB8AC3E}">
        <p14:creationId xmlns:p14="http://schemas.microsoft.com/office/powerpoint/2010/main" val="6382485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EC064E-8B93-1D39-9984-E14D18270A01}"/>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dirty="0">
                <a:solidFill>
                  <a:schemeClr val="tx1"/>
                </a:solidFill>
                <a:latin typeface="+mj-lt"/>
                <a:ea typeface="+mj-ea"/>
                <a:cs typeface="+mj-cs"/>
              </a:rPr>
              <a:t>Day-3</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ECFF770-5573-EEE4-A495-A1339670072E}"/>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sz="2000" b="0" i="0" u="none" strike="noStrike" dirty="0">
                <a:effectLst/>
              </a:rPr>
              <a:t>HashMap</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 A class which is used to perform operations such as inserting, deleting and locating elements in a map</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JDBC </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Java Database Connectivity[JDBC] is a Java API to connect and execute the query with the database.</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JDBC Architecture</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4 main components: Application, JDBC API, </a:t>
            </a:r>
            <a:r>
              <a:rPr lang="en-US" sz="2000" b="0" i="0" u="none" strike="noStrike" dirty="0" err="1">
                <a:effectLst/>
              </a:rPr>
              <a:t>DriverManager</a:t>
            </a:r>
            <a:r>
              <a:rPr lang="en-US" sz="2000" b="0" i="0" u="none" strike="noStrike" dirty="0">
                <a:effectLst/>
              </a:rPr>
              <a:t>, and JDBC Drivers.</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Drivers and types of drivers</a:t>
            </a:r>
            <a:r>
              <a:rPr lang="en-US" sz="2000" b="0" i="0" dirty="0">
                <a:effectLst/>
              </a:rPr>
              <a:t>​</a:t>
            </a:r>
          </a:p>
          <a:p>
            <a:pPr indent="-228600" fontAlgn="base">
              <a:lnSpc>
                <a:spcPct val="90000"/>
              </a:lnSpc>
              <a:spcAft>
                <a:spcPts val="600"/>
              </a:spcAft>
              <a:buFont typeface="Arial" panose="020B0604020202020204" pitchFamily="34" charset="0"/>
              <a:buChar char="•"/>
            </a:pPr>
            <a:r>
              <a:rPr lang="en-US" sz="2000" b="0" i="0" u="none" strike="noStrike" dirty="0">
                <a:effectLst/>
              </a:rPr>
              <a:t>JDBC Driver is a software component that enables java application to interact with the database. </a:t>
            </a:r>
            <a:r>
              <a:rPr lang="en-US" sz="2000" b="0" i="0" dirty="0">
                <a:effectLst/>
              </a:rPr>
              <a:t>​</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endParaRPr lang="en-US" sz="2000" dirty="0"/>
          </a:p>
        </p:txBody>
      </p:sp>
    </p:spTree>
    <p:extLst>
      <p:ext uri="{BB962C8B-B14F-4D97-AF65-F5344CB8AC3E}">
        <p14:creationId xmlns:p14="http://schemas.microsoft.com/office/powerpoint/2010/main" val="18875300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890569-FFD3-C08A-FECA-43D82C951899}"/>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a:solidFill>
                  <a:schemeClr val="tx1"/>
                </a:solidFill>
                <a:latin typeface="+mj-lt"/>
                <a:ea typeface="+mj-ea"/>
                <a:cs typeface="+mj-cs"/>
              </a:rPr>
              <a:t>Day-3</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BA40BB8-CB92-3C2B-2FCF-E7747E3893DD}"/>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sz="2200" b="0" i="0" u="none" strike="noStrike" dirty="0">
                <a:effectLst/>
              </a:rPr>
              <a:t>There are 4 types of JDBC drivers:</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JDBC-ODBC bridge driver</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Native-API driver (partially java driver)</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Network Protocol driver (fully java driver)</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Thin driver (fully java driver)</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 Driver Manager </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manages the set of Java Database Connectivity (JDBC) drivers that are available for an application to use.</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Connection</a:t>
            </a:r>
            <a:r>
              <a:rPr lang="en-US" sz="2200" b="0" i="0" dirty="0">
                <a:effectLst/>
              </a:rPr>
              <a:t>​</a:t>
            </a:r>
          </a:p>
          <a:p>
            <a:pPr indent="-228600" fontAlgn="base">
              <a:lnSpc>
                <a:spcPct val="90000"/>
              </a:lnSpc>
              <a:spcAft>
                <a:spcPts val="600"/>
              </a:spcAft>
              <a:buFont typeface="Arial" panose="020B0604020202020204" pitchFamily="34" charset="0"/>
              <a:buChar char="•"/>
            </a:pPr>
            <a:r>
              <a:rPr lang="en-US" sz="2200" b="0" i="0" u="none" strike="noStrike" dirty="0">
                <a:effectLst/>
              </a:rPr>
              <a:t>the Java API that manages connecting to a database, issuing queries and commands, and handling result sets obtained from the database. </a:t>
            </a:r>
            <a:r>
              <a:rPr lang="en-US" sz="2200" b="0" i="0" dirty="0">
                <a:effectLst/>
              </a:rPr>
              <a:t>​</a:t>
            </a:r>
          </a:p>
          <a:p>
            <a:pPr indent="-228600">
              <a:lnSpc>
                <a:spcPct val="90000"/>
              </a:lnSpc>
              <a:spcAft>
                <a:spcPts val="600"/>
              </a:spcAft>
              <a:buFont typeface="Arial" panose="020B0604020202020204" pitchFamily="34" charset="0"/>
              <a:buChar char="•"/>
            </a:pPr>
            <a:endParaRPr lang="en-US" sz="2200" dirty="0"/>
          </a:p>
        </p:txBody>
      </p:sp>
    </p:spTree>
    <p:extLst>
      <p:ext uri="{BB962C8B-B14F-4D97-AF65-F5344CB8AC3E}">
        <p14:creationId xmlns:p14="http://schemas.microsoft.com/office/powerpoint/2010/main" val="421552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C1C2CE-C145-D312-CCBA-8F62027CECFD}"/>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a:solidFill>
                  <a:schemeClr val="tx1"/>
                </a:solidFill>
                <a:latin typeface="+mj-lt"/>
                <a:ea typeface="+mj-ea"/>
                <a:cs typeface="+mj-cs"/>
              </a:rPr>
              <a:t>Day-3</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D65081C-B3BD-78E5-836B-3177E54E9E7C}"/>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sz="2200" b="0" i="0" u="none" strike="noStrike">
                <a:effectLst/>
              </a:rPr>
              <a:t>Statement</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The statement interface is used to create SQL basic statements in Java it provides methods to execute queries with the database. </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 Prepared Statement</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an SQL statement that contains parameters, and the java. sql.</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ResultSet</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to store the data from the database and use it in our Java Program.</a:t>
            </a:r>
            <a:r>
              <a:rPr lang="en-US" sz="2200" b="0" i="0">
                <a:effectLst/>
              </a:rPr>
              <a:t>​</a:t>
            </a:r>
          </a:p>
          <a:p>
            <a:pPr indent="-228600">
              <a:lnSpc>
                <a:spcPct val="90000"/>
              </a:lnSpc>
              <a:spcAft>
                <a:spcPts val="600"/>
              </a:spcAft>
              <a:buFont typeface="Arial" panose="020B0604020202020204" pitchFamily="34" charset="0"/>
              <a:buChar char="•"/>
            </a:pPr>
            <a:endParaRPr lang="en-US" sz="2200"/>
          </a:p>
        </p:txBody>
      </p:sp>
    </p:spTree>
    <p:extLst>
      <p:ext uri="{BB962C8B-B14F-4D97-AF65-F5344CB8AC3E}">
        <p14:creationId xmlns:p14="http://schemas.microsoft.com/office/powerpoint/2010/main" val="2707594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3BBF4-EE30-8B75-CE41-3D9129825DEF}"/>
              </a:ext>
            </a:extLst>
          </p:cNvPr>
          <p:cNvSpPr>
            <a:spLocks noGrp="1"/>
          </p:cNvSpPr>
          <p:nvPr>
            <p:ph type="ctrTitle"/>
          </p:nvPr>
        </p:nvSpPr>
        <p:spPr>
          <a:xfrm>
            <a:off x="5868557" y="1138036"/>
            <a:ext cx="5444382" cy="1402470"/>
          </a:xfrm>
        </p:spPr>
        <p:txBody>
          <a:bodyPr vert="horz" lIns="91440" tIns="45720" rIns="91440" bIns="45720" rtlCol="0" anchor="t">
            <a:normAutofit/>
          </a:bodyPr>
          <a:lstStyle/>
          <a:p>
            <a:pPr>
              <a:lnSpc>
                <a:spcPct val="90000"/>
              </a:lnSpc>
            </a:pPr>
            <a:r>
              <a:rPr lang="en-US" sz="3200" dirty="0">
                <a:solidFill>
                  <a:schemeClr val="tx1"/>
                </a:solidFill>
                <a:latin typeface="+mj-lt"/>
              </a:rPr>
              <a:t>Objective</a:t>
            </a:r>
          </a:p>
        </p:txBody>
      </p:sp>
      <p:pic>
        <p:nvPicPr>
          <p:cNvPr id="4" name="Picture 3" descr="A chalk drawing of a person climbing stairs to a light bulb&#10;&#10;Description automatically generated with low confidence">
            <a:extLst>
              <a:ext uri="{FF2B5EF4-FFF2-40B4-BE49-F238E27FC236}">
                <a16:creationId xmlns:a16="http://schemas.microsoft.com/office/drawing/2014/main" id="{E65CF42D-5C44-EA70-3D11-47D1B2627064}"/>
              </a:ext>
            </a:extLst>
          </p:cNvPr>
          <p:cNvPicPr>
            <a:picLocks noChangeAspect="1"/>
          </p:cNvPicPr>
          <p:nvPr/>
        </p:nvPicPr>
        <p:blipFill rotWithShape="1">
          <a:blip r:embed="rId2"/>
          <a:srcRect l="27559" r="22303" b="-1"/>
          <a:stretch/>
        </p:blipFill>
        <p:spPr>
          <a:xfrm>
            <a:off x="-1" y="10"/>
            <a:ext cx="5151179" cy="6857990"/>
          </a:xfrm>
          <a:prstGeom prst="rect">
            <a:avLst/>
          </a:prstGeom>
        </p:spPr>
      </p:pic>
      <p:cxnSp>
        <p:nvCxnSpPr>
          <p:cNvPr id="57" name="Straight Connector 56">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18" name="Text Placeholder 2">
            <a:extLst>
              <a:ext uri="{FF2B5EF4-FFF2-40B4-BE49-F238E27FC236}">
                <a16:creationId xmlns:a16="http://schemas.microsoft.com/office/drawing/2014/main" id="{5BFB16F5-0640-BB73-6DF2-A2D85B48BDFE}"/>
              </a:ext>
            </a:extLst>
          </p:cNvPr>
          <p:cNvGraphicFramePr/>
          <p:nvPr>
            <p:extLst>
              <p:ext uri="{D42A27DB-BD31-4B8C-83A1-F6EECF244321}">
                <p14:modId xmlns:p14="http://schemas.microsoft.com/office/powerpoint/2010/main" val="37897403"/>
              </p:ext>
            </p:extLst>
          </p:nvPr>
        </p:nvGraphicFramePr>
        <p:xfrm>
          <a:off x="5868557" y="2551176"/>
          <a:ext cx="5444382" cy="35912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278080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23507-2C28-734B-8F2E-B579734E1665}"/>
              </a:ext>
            </a:extLst>
          </p:cNvPr>
          <p:cNvSpPr>
            <a:spLocks noGrp="1"/>
          </p:cNvSpPr>
          <p:nvPr>
            <p:ph type="title"/>
          </p:nvPr>
        </p:nvSpPr>
        <p:spPr>
          <a:xfrm>
            <a:off x="687324" y="2971800"/>
            <a:ext cx="10817352" cy="914400"/>
          </a:xfrm>
        </p:spPr>
        <p:txBody>
          <a:bodyPr/>
          <a:lstStyle/>
          <a:p>
            <a:r>
              <a:rPr lang="en-US" dirty="0"/>
              <a:t>thank you</a:t>
            </a:r>
          </a:p>
        </p:txBody>
      </p:sp>
      <p:sp>
        <p:nvSpPr>
          <p:cNvPr id="3" name="Text Placeholder 2">
            <a:extLst>
              <a:ext uri="{FF2B5EF4-FFF2-40B4-BE49-F238E27FC236}">
                <a16:creationId xmlns:a16="http://schemas.microsoft.com/office/drawing/2014/main" id="{91AF2809-536E-714F-831D-0DC1478E9939}"/>
              </a:ext>
            </a:extLst>
          </p:cNvPr>
          <p:cNvSpPr>
            <a:spLocks noGrp="1"/>
          </p:cNvSpPr>
          <p:nvPr>
            <p:ph type="body" sz="quarter" idx="10"/>
          </p:nvPr>
        </p:nvSpPr>
        <p:spPr>
          <a:xfrm>
            <a:off x="687324" y="6260295"/>
            <a:ext cx="10817352" cy="138499"/>
          </a:xfrm>
        </p:spPr>
        <p:txBody>
          <a:bodyPr/>
          <a:lstStyle/>
          <a:p>
            <a:r>
              <a:rPr lang="en-US" dirty="0"/>
              <a:t>copyright publicis sapient | confidential</a:t>
            </a:r>
          </a:p>
        </p:txBody>
      </p:sp>
    </p:spTree>
    <p:extLst>
      <p:ext uri="{BB962C8B-B14F-4D97-AF65-F5344CB8AC3E}">
        <p14:creationId xmlns:p14="http://schemas.microsoft.com/office/powerpoint/2010/main" val="388473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79DFE54-4928-4749-BC17-17042B53BFC7}"/>
              </a:ext>
            </a:extLst>
          </p:cNvPr>
          <p:cNvSpPr>
            <a:spLocks noGrp="1"/>
          </p:cNvSpPr>
          <p:nvPr>
            <p:ph type="ctrTitle"/>
          </p:nvPr>
        </p:nvSpPr>
        <p:spPr>
          <a:xfrm>
            <a:off x="5868557" y="1138036"/>
            <a:ext cx="5444382" cy="1402470"/>
          </a:xfrm>
        </p:spPr>
        <p:txBody>
          <a:bodyPr vert="horz" lIns="91440" tIns="45720" rIns="91440" bIns="45720" rtlCol="0" anchor="t">
            <a:normAutofit/>
          </a:bodyPr>
          <a:lstStyle/>
          <a:p>
            <a:pPr>
              <a:lnSpc>
                <a:spcPct val="90000"/>
              </a:lnSpc>
            </a:pPr>
            <a:r>
              <a:rPr lang="en-US" sz="3200">
                <a:solidFill>
                  <a:schemeClr val="tx1"/>
                </a:solidFill>
                <a:latin typeface="+mj-lt"/>
              </a:rPr>
              <a:t>Introduction</a:t>
            </a:r>
          </a:p>
        </p:txBody>
      </p:sp>
      <p:pic>
        <p:nvPicPr>
          <p:cNvPr id="3" name="Picture 2">
            <a:extLst>
              <a:ext uri="{FF2B5EF4-FFF2-40B4-BE49-F238E27FC236}">
                <a16:creationId xmlns:a16="http://schemas.microsoft.com/office/drawing/2014/main" id="{84C1CFB6-B512-7E7D-D894-2AE512F4F1EE}"/>
              </a:ext>
              <a:ext uri="{C183D7F6-B498-43B3-948B-1728B52AA6E4}">
                <adec:decorative xmlns:adec="http://schemas.microsoft.com/office/drawing/2017/decorative" val="1"/>
              </a:ext>
            </a:extLst>
          </p:cNvPr>
          <p:cNvPicPr>
            <a:picLocks noChangeAspect="1"/>
          </p:cNvPicPr>
          <p:nvPr/>
        </p:nvPicPr>
        <p:blipFill rotWithShape="1">
          <a:blip r:embed="rId3"/>
          <a:srcRect l="28889" r="28861"/>
          <a:stretch/>
        </p:blipFill>
        <p:spPr>
          <a:xfrm>
            <a:off x="-1" y="10"/>
            <a:ext cx="5151179" cy="6857990"/>
          </a:xfrm>
          <a:prstGeom prst="rect">
            <a:avLst/>
          </a:prstGeom>
        </p:spPr>
      </p:pic>
      <p:cxnSp>
        <p:nvCxnSpPr>
          <p:cNvPr id="59" name="Straight Connector 5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Text Placeholder 2">
            <a:extLst>
              <a:ext uri="{FF2B5EF4-FFF2-40B4-BE49-F238E27FC236}">
                <a16:creationId xmlns:a16="http://schemas.microsoft.com/office/drawing/2014/main" id="{0B9F33E7-5433-A34C-9035-F870937397F3}"/>
              </a:ext>
            </a:extLst>
          </p:cNvPr>
          <p:cNvSpPr>
            <a:spLocks noGrp="1"/>
          </p:cNvSpPr>
          <p:nvPr>
            <p:ph type="body" sz="quarter" idx="13"/>
          </p:nvPr>
        </p:nvSpPr>
        <p:spPr>
          <a:xfrm>
            <a:off x="5868557" y="2551176"/>
            <a:ext cx="5444382" cy="3591207"/>
          </a:xfr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b="0" i="0" dirty="0">
                <a:effectLst/>
                <a:latin typeface="+mn-lt"/>
              </a:rPr>
              <a:t>Java is a popular programming language known for its simplicity and platform independence. It is widely used for building a variety of applications, from desktop software to web and mobile applications. With its extensive library and strong community support, Java provides developers with a versatile and reliable environment for creating robust and scalable software solutions.</a:t>
            </a:r>
            <a:endParaRPr lang="en-US" sz="2000">
              <a:latin typeface="+mn-lt"/>
            </a:endParaRPr>
          </a:p>
        </p:txBody>
      </p:sp>
    </p:spTree>
    <p:extLst>
      <p:ext uri="{BB962C8B-B14F-4D97-AF65-F5344CB8AC3E}">
        <p14:creationId xmlns:p14="http://schemas.microsoft.com/office/powerpoint/2010/main" val="13680752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7D144591-E9E9-4209-8701-3BB48A917D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C66E19-E6B5-4F9C-5DF1-F05169036FBD}"/>
              </a:ext>
            </a:extLst>
          </p:cNvPr>
          <p:cNvSpPr>
            <a:spLocks noGrp="1"/>
          </p:cNvSpPr>
          <p:nvPr>
            <p:ph type="ctrTitle"/>
          </p:nvPr>
        </p:nvSpPr>
        <p:spPr>
          <a:xfrm>
            <a:off x="8016084" y="547712"/>
            <a:ext cx="3337715" cy="5577367"/>
          </a:xfrm>
        </p:spPr>
        <p:txBody>
          <a:bodyPr vert="horz" lIns="91440" tIns="45720" rIns="91440" bIns="45720" rtlCol="0" anchor="ctr">
            <a:normAutofit/>
          </a:bodyPr>
          <a:lstStyle/>
          <a:p>
            <a:pPr>
              <a:lnSpc>
                <a:spcPct val="90000"/>
              </a:lnSpc>
            </a:pPr>
            <a:r>
              <a:rPr lang="en-US" sz="5200" kern="1200">
                <a:solidFill>
                  <a:schemeClr val="tx1"/>
                </a:solidFill>
                <a:latin typeface="+mj-lt"/>
                <a:ea typeface="+mj-ea"/>
                <a:cs typeface="+mj-cs"/>
              </a:rPr>
              <a:t>Classes and Objects</a:t>
            </a:r>
          </a:p>
        </p:txBody>
      </p:sp>
      <p:graphicFrame>
        <p:nvGraphicFramePr>
          <p:cNvPr id="35" name="Rectangle 1">
            <a:extLst>
              <a:ext uri="{FF2B5EF4-FFF2-40B4-BE49-F238E27FC236}">
                <a16:creationId xmlns:a16="http://schemas.microsoft.com/office/drawing/2014/main" id="{C8641250-EC9C-6353-EAE2-C99B42BD8BAF}"/>
              </a:ext>
            </a:extLst>
          </p:cNvPr>
          <p:cNvGraphicFramePr/>
          <p:nvPr>
            <p:extLst>
              <p:ext uri="{D42A27DB-BD31-4B8C-83A1-F6EECF244321}">
                <p14:modId xmlns:p14="http://schemas.microsoft.com/office/powerpoint/2010/main" val="2172974743"/>
              </p:ext>
            </p:extLst>
          </p:nvPr>
        </p:nvGraphicFramePr>
        <p:xfrm>
          <a:off x="838200" y="620392"/>
          <a:ext cx="6630174"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91996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DF2815-B422-2C90-4154-6AA6B580370F}"/>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dirty="0">
                <a:latin typeface="+mj-lt"/>
              </a:rPr>
              <a:t>Day -1</a:t>
            </a:r>
            <a:endParaRPr lang="en-US" sz="5400" kern="1200" dirty="0">
              <a:solidFill>
                <a:schemeClr val="tx1"/>
              </a:solidFill>
              <a:latin typeface="+mj-lt"/>
              <a:ea typeface="+mj-ea"/>
              <a:cs typeface="+mj-cs"/>
            </a:endParaRPr>
          </a:p>
        </p:txBody>
      </p:sp>
      <p:sp>
        <p:nvSpPr>
          <p:cNvPr id="28"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4102E3A-E4E3-12B9-0773-CF1B0AA59D7B}"/>
              </a:ext>
            </a:extLst>
          </p:cNvPr>
          <p:cNvSpPr txBox="1"/>
          <p:nvPr/>
        </p:nvSpPr>
        <p:spPr>
          <a:xfrm>
            <a:off x="838200" y="2013467"/>
            <a:ext cx="10515600" cy="425196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2000" dirty="0"/>
          </a:p>
        </p:txBody>
      </p:sp>
      <p:sp>
        <p:nvSpPr>
          <p:cNvPr id="10" name="TextBox 9">
            <a:extLst>
              <a:ext uri="{FF2B5EF4-FFF2-40B4-BE49-F238E27FC236}">
                <a16:creationId xmlns:a16="http://schemas.microsoft.com/office/drawing/2014/main" id="{87738A8C-D21D-3B3E-0B5D-C595D9B7BDFA}"/>
              </a:ext>
            </a:extLst>
          </p:cNvPr>
          <p:cNvSpPr txBox="1"/>
          <p:nvPr/>
        </p:nvSpPr>
        <p:spPr>
          <a:xfrm>
            <a:off x="926828" y="2061064"/>
            <a:ext cx="10928841" cy="4154984"/>
          </a:xfrm>
          <a:prstGeom prst="rect">
            <a:avLst/>
          </a:prstGeom>
          <a:noFill/>
        </p:spPr>
        <p:txBody>
          <a:bodyPr wrap="square">
            <a:spAutoFit/>
          </a:bodyPr>
          <a:lstStyle/>
          <a:p>
            <a:pPr algn="just" rtl="0" fontAlgn="base"/>
            <a:r>
              <a:rPr lang="en-US" sz="2400" b="0" i="0" u="none" strike="noStrike" dirty="0">
                <a:solidFill>
                  <a:srgbClr val="000000"/>
                </a:solidFill>
                <a:effectLst/>
              </a:rPr>
              <a:t>On Day1 ,we have learnt about:</a:t>
            </a:r>
            <a:r>
              <a:rPr lang="en-US" sz="2400" b="0" i="0" dirty="0">
                <a:solidFill>
                  <a:srgbClr val="000000"/>
                </a:solidFill>
                <a:effectLst/>
              </a:rPr>
              <a:t>​</a:t>
            </a:r>
          </a:p>
          <a:p>
            <a:pPr algn="just" rtl="0" fontAlgn="base">
              <a:buFont typeface="Arial" panose="020B0604020202020204" pitchFamily="34" charset="0"/>
              <a:buChar char="•"/>
            </a:pPr>
            <a:r>
              <a:rPr lang="en-US" sz="2400" b="0" i="0" u="none" strike="noStrike" dirty="0">
                <a:solidFill>
                  <a:srgbClr val="000000"/>
                </a:solidFill>
                <a:effectLst/>
              </a:rPr>
              <a:t>Introduction to Core Java Programming and Concepts:-</a:t>
            </a:r>
            <a:r>
              <a:rPr lang="en-US" sz="2400" b="0" i="0" dirty="0">
                <a:solidFill>
                  <a:srgbClr val="000000"/>
                </a:solidFill>
                <a:effectLst/>
              </a:rPr>
              <a:t>​</a:t>
            </a:r>
          </a:p>
          <a:p>
            <a:pPr algn="just" rtl="0" fontAlgn="base">
              <a:buFont typeface="Arial" panose="020B0604020202020204" pitchFamily="34" charset="0"/>
              <a:buChar char="•"/>
            </a:pPr>
            <a:r>
              <a:rPr lang="en-US" sz="2400" b="0" i="0" u="none" strike="noStrike" dirty="0">
                <a:solidFill>
                  <a:srgbClr val="000000"/>
                </a:solidFill>
                <a:effectLst/>
              </a:rPr>
              <a:t>Which includes History , Advantages, Beginner Friendly , WORA.</a:t>
            </a:r>
            <a:r>
              <a:rPr lang="en-US" sz="2400" b="0" i="0" dirty="0">
                <a:solidFill>
                  <a:srgbClr val="000000"/>
                </a:solidFill>
                <a:effectLst/>
              </a:rPr>
              <a:t>​</a:t>
            </a:r>
          </a:p>
          <a:p>
            <a:pPr algn="just" rtl="0" fontAlgn="base">
              <a:buFont typeface="Arial" panose="020B0604020202020204" pitchFamily="34" charset="0"/>
              <a:buChar char="•"/>
            </a:pPr>
            <a:r>
              <a:rPr lang="en-US" sz="2400" b="0" i="0" u="none" strike="noStrike" dirty="0">
                <a:solidFill>
                  <a:srgbClr val="000000"/>
                </a:solidFill>
                <a:effectLst/>
              </a:rPr>
              <a:t>Class and Object Basics</a:t>
            </a:r>
            <a:r>
              <a:rPr lang="en-US" sz="2400" b="0" i="0" dirty="0">
                <a:solidFill>
                  <a:srgbClr val="000000"/>
                </a:solidFill>
                <a:effectLst/>
              </a:rPr>
              <a:t>​</a:t>
            </a:r>
          </a:p>
          <a:p>
            <a:pPr algn="just" rtl="0" fontAlgn="base">
              <a:buFont typeface="Arial" panose="020B0604020202020204" pitchFamily="34" charset="0"/>
              <a:buChar char="•"/>
            </a:pPr>
            <a:r>
              <a:rPr lang="en-US" sz="2400" b="0" i="0" u="none" strike="noStrike" dirty="0">
                <a:solidFill>
                  <a:srgbClr val="000000"/>
                </a:solidFill>
                <a:effectLst/>
              </a:rPr>
              <a:t>Class  =unique identity [Features and Behavior ]</a:t>
            </a:r>
            <a:r>
              <a:rPr lang="en-US" sz="2400" b="0" i="0" dirty="0">
                <a:solidFill>
                  <a:srgbClr val="000000"/>
                </a:solidFill>
                <a:effectLst/>
              </a:rPr>
              <a:t>​</a:t>
            </a:r>
          </a:p>
          <a:p>
            <a:pPr algn="just" rtl="0" fontAlgn="base">
              <a:buFont typeface="Arial" panose="020B0604020202020204" pitchFamily="34" charset="0"/>
              <a:buChar char="•"/>
            </a:pPr>
            <a:r>
              <a:rPr lang="en-US" sz="2400" b="0" i="0" u="none" strike="noStrike" dirty="0">
                <a:solidFill>
                  <a:srgbClr val="000000"/>
                </a:solidFill>
                <a:effectLst/>
              </a:rPr>
              <a:t>Object=Instance of a class</a:t>
            </a:r>
            <a:r>
              <a:rPr lang="en-US" sz="2400" b="0" i="0" dirty="0">
                <a:solidFill>
                  <a:srgbClr val="000000"/>
                </a:solidFill>
                <a:effectLst/>
              </a:rPr>
              <a:t>​</a:t>
            </a:r>
          </a:p>
          <a:p>
            <a:pPr algn="just" rtl="0" fontAlgn="base">
              <a:buFont typeface="Arial" panose="020B0604020202020204" pitchFamily="34" charset="0"/>
              <a:buChar char="•"/>
            </a:pPr>
            <a:r>
              <a:rPr lang="en-US" sz="2400" b="0" i="0" u="none" strike="noStrike" dirty="0">
                <a:solidFill>
                  <a:srgbClr val="000000"/>
                </a:solidFill>
                <a:effectLst/>
              </a:rPr>
              <a:t> Package Overview </a:t>
            </a:r>
            <a:r>
              <a:rPr lang="en-US" sz="2400" b="0" i="0" dirty="0">
                <a:solidFill>
                  <a:srgbClr val="000000"/>
                </a:solidFill>
                <a:effectLst/>
              </a:rPr>
              <a:t>​</a:t>
            </a:r>
          </a:p>
          <a:p>
            <a:pPr algn="just" rtl="0" fontAlgn="base">
              <a:buFont typeface="Arial" panose="020B0604020202020204" pitchFamily="34" charset="0"/>
              <a:buChar char="•"/>
            </a:pPr>
            <a:r>
              <a:rPr lang="en-US" sz="2400" b="0" i="0" u="none" strike="noStrike" dirty="0">
                <a:solidFill>
                  <a:srgbClr val="000000"/>
                </a:solidFill>
                <a:effectLst/>
              </a:rPr>
              <a:t>container of a group of related classes where some of the classes are accessible</a:t>
            </a:r>
            <a:r>
              <a:rPr lang="en-US" sz="2400" b="0" i="0" dirty="0">
                <a:solidFill>
                  <a:srgbClr val="000000"/>
                </a:solidFill>
                <a:effectLst/>
              </a:rPr>
              <a:t>​</a:t>
            </a:r>
          </a:p>
          <a:p>
            <a:pPr algn="just" rtl="0" fontAlgn="base">
              <a:buFont typeface="Arial" panose="020B0604020202020204" pitchFamily="34" charset="0"/>
              <a:buChar char="•"/>
            </a:pPr>
            <a:r>
              <a:rPr lang="en-US" sz="2400" b="0" i="0" u="none" strike="noStrike" dirty="0">
                <a:solidFill>
                  <a:srgbClr val="000000"/>
                </a:solidFill>
                <a:effectLst/>
              </a:rPr>
              <a:t>There are many built-in packages such as java, lang, </a:t>
            </a:r>
            <a:r>
              <a:rPr lang="en-US" sz="2400" b="0" i="0" u="none" strike="noStrike" dirty="0" err="1">
                <a:solidFill>
                  <a:srgbClr val="000000"/>
                </a:solidFill>
                <a:effectLst/>
              </a:rPr>
              <a:t>awt</a:t>
            </a:r>
            <a:r>
              <a:rPr lang="en-US" sz="2400" b="0" i="0" u="none" strike="noStrike" dirty="0">
                <a:solidFill>
                  <a:srgbClr val="000000"/>
                </a:solidFill>
                <a:effectLst/>
              </a:rPr>
              <a:t>, java x, swing, net, io, util, </a:t>
            </a:r>
            <a:r>
              <a:rPr lang="en-US" sz="2400" dirty="0">
                <a:solidFill>
                  <a:srgbClr val="000000"/>
                </a:solidFill>
              </a:rPr>
              <a:t>SQL</a:t>
            </a:r>
            <a:r>
              <a:rPr lang="en-US" sz="2400" b="0" i="0" u="none" strike="noStrike" dirty="0">
                <a:solidFill>
                  <a:srgbClr val="000000"/>
                </a:solidFill>
                <a:effectLst/>
              </a:rPr>
              <a:t> etc.</a:t>
            </a:r>
            <a:r>
              <a:rPr lang="en-US" sz="2400" b="0" i="0" dirty="0">
                <a:solidFill>
                  <a:srgbClr val="000000"/>
                </a:solidFill>
                <a:effectLst/>
              </a:rPr>
              <a:t>​</a:t>
            </a:r>
          </a:p>
        </p:txBody>
      </p:sp>
    </p:spTree>
    <p:extLst>
      <p:ext uri="{BB962C8B-B14F-4D97-AF65-F5344CB8AC3E}">
        <p14:creationId xmlns:p14="http://schemas.microsoft.com/office/powerpoint/2010/main" val="19428355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B10669-128B-5A87-69DC-A478E3ABEE6D}"/>
              </a:ext>
            </a:extLst>
          </p:cNvPr>
          <p:cNvSpPr>
            <a:spLocks noGrp="1"/>
          </p:cNvSpPr>
          <p:nvPr>
            <p:ph type="title"/>
          </p:nvPr>
        </p:nvSpPr>
        <p:spPr>
          <a:xfrm>
            <a:off x="6513788" y="365125"/>
            <a:ext cx="4840010" cy="1807305"/>
          </a:xfrm>
        </p:spPr>
        <p:txBody>
          <a:bodyPr vert="horz" lIns="91440" tIns="45720" rIns="91440" bIns="45720" rtlCol="0" anchor="ctr">
            <a:normAutofit/>
          </a:bodyPr>
          <a:lstStyle/>
          <a:p>
            <a:pPr>
              <a:lnSpc>
                <a:spcPct val="90000"/>
              </a:lnSpc>
            </a:pPr>
            <a:r>
              <a:rPr lang="en-US" sz="4400">
                <a:latin typeface="+mj-lt"/>
              </a:rPr>
              <a:t>Day-1</a:t>
            </a:r>
          </a:p>
        </p:txBody>
      </p:sp>
      <p:pic>
        <p:nvPicPr>
          <p:cNvPr id="14" name="Picture 4">
            <a:extLst>
              <a:ext uri="{FF2B5EF4-FFF2-40B4-BE49-F238E27FC236}">
                <a16:creationId xmlns:a16="http://schemas.microsoft.com/office/drawing/2014/main" id="{52DBC490-E5A0-6C68-C4D4-0E78F6F0CEC6}"/>
              </a:ext>
            </a:extLst>
          </p:cNvPr>
          <p:cNvPicPr>
            <a:picLocks noChangeAspect="1"/>
          </p:cNvPicPr>
          <p:nvPr/>
        </p:nvPicPr>
        <p:blipFill rotWithShape="1">
          <a:blip r:embed="rId2"/>
          <a:srcRect l="17513" r="32318"/>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TextBox 2">
            <a:extLst>
              <a:ext uri="{FF2B5EF4-FFF2-40B4-BE49-F238E27FC236}">
                <a16:creationId xmlns:a16="http://schemas.microsoft.com/office/drawing/2014/main" id="{69B54F2C-1859-564A-457C-0762591DFFF6}"/>
              </a:ext>
            </a:extLst>
          </p:cNvPr>
          <p:cNvSpPr txBox="1"/>
          <p:nvPr/>
        </p:nvSpPr>
        <p:spPr>
          <a:xfrm>
            <a:off x="6513788" y="2333297"/>
            <a:ext cx="4840010" cy="3843666"/>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sz="1700" b="0" i="0" u="none" strike="noStrike">
                <a:effectLst/>
              </a:rPr>
              <a:t>"this" variable</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current class instance variable</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Encapsulation and Access Control</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the process by which data (variables) and the code that acts upon them (methods) are integrated as a single unit.</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 Way to restrict the direct access to some components of an object, so users cannot access state values for all of the variables of a particular object.</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public and private Access</a:t>
            </a:r>
            <a:r>
              <a:rPr lang="en-US" sz="1700" b="0" i="0">
                <a:effectLst/>
              </a:rPr>
              <a:t>​</a:t>
            </a:r>
          </a:p>
          <a:p>
            <a:pPr indent="-228600" fontAlgn="base">
              <a:lnSpc>
                <a:spcPct val="90000"/>
              </a:lnSpc>
              <a:spcAft>
                <a:spcPts val="600"/>
              </a:spcAft>
              <a:buFont typeface="Arial" panose="020B0604020202020204" pitchFamily="34" charset="0"/>
              <a:buChar char="•"/>
            </a:pPr>
            <a:r>
              <a:rPr lang="en-US" sz="1700" b="0" i="0" u="none" strike="noStrike">
                <a:effectLst/>
              </a:rPr>
              <a:t>Public members can be accessed from the child class of the same package. </a:t>
            </a:r>
            <a:r>
              <a:rPr lang="en-US" sz="1700" b="0" i="0">
                <a:effectLst/>
              </a:rPr>
              <a:t>​</a:t>
            </a:r>
          </a:p>
        </p:txBody>
      </p:sp>
    </p:spTree>
    <p:extLst>
      <p:ext uri="{BB962C8B-B14F-4D97-AF65-F5344CB8AC3E}">
        <p14:creationId xmlns:p14="http://schemas.microsoft.com/office/powerpoint/2010/main" val="1521123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3F8C13-E28B-5F58-F97C-A1B2D9C5382E}"/>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a:solidFill>
                  <a:schemeClr val="tx1"/>
                </a:solidFill>
                <a:latin typeface="+mj-lt"/>
                <a:ea typeface="+mj-ea"/>
                <a:cs typeface="+mj-cs"/>
              </a:rPr>
              <a:t>Day-1</a:t>
            </a:r>
          </a:p>
        </p:txBody>
      </p:sp>
      <p:sp>
        <p:nvSpPr>
          <p:cNvPr id="1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482072BC-EDE2-FE0C-CC84-CF658A5E24D5}"/>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sz="2000" b="0" i="0" u="none" strike="noStrike">
                <a:effectLst/>
              </a:rPr>
              <a:t>Private members cannot be accessed from the child class of the same package</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 Constructors and Initialization</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constructor initializes instances (objects) of that class.</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Static Members of a Class</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those which belongs to the class and you can access these members without instantiating the class.</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 The static keyword can be used with methods, fields, classes (inner/nested), blocks</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Scopes</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variables are only accessible inside the region they are created.</a:t>
            </a:r>
            <a:r>
              <a:rPr lang="en-US" sz="2000" b="0" i="0">
                <a:effectLst/>
              </a:rPr>
              <a:t>​</a:t>
            </a:r>
          </a:p>
          <a:p>
            <a:pPr indent="-228600" fontAlgn="base">
              <a:lnSpc>
                <a:spcPct val="90000"/>
              </a:lnSpc>
              <a:spcAft>
                <a:spcPts val="600"/>
              </a:spcAft>
              <a:buFont typeface="Arial" panose="020B0604020202020204" pitchFamily="34" charset="0"/>
              <a:buChar char="•"/>
            </a:pPr>
            <a:r>
              <a:rPr lang="en-US" sz="2000" b="0" i="0">
                <a:effectLst/>
              </a:rPr>
              <a:t>​</a:t>
            </a:r>
          </a:p>
          <a:p>
            <a:pPr indent="-228600" fontAlgn="base">
              <a:lnSpc>
                <a:spcPct val="90000"/>
              </a:lnSpc>
              <a:spcAft>
                <a:spcPts val="600"/>
              </a:spcAft>
              <a:buFont typeface="Arial" panose="020B0604020202020204" pitchFamily="34" charset="0"/>
              <a:buChar char="•"/>
            </a:pPr>
            <a:r>
              <a:rPr lang="en-US" sz="2000" b="0" i="0">
                <a:effectLst/>
              </a:rPr>
              <a:t>​</a:t>
            </a:r>
          </a:p>
        </p:txBody>
      </p:sp>
    </p:spTree>
    <p:extLst>
      <p:ext uri="{BB962C8B-B14F-4D97-AF65-F5344CB8AC3E}">
        <p14:creationId xmlns:p14="http://schemas.microsoft.com/office/powerpoint/2010/main" val="2714704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FBA648-CAC6-E85D-D00D-DF7652245B83}"/>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a:solidFill>
                  <a:schemeClr val="tx1"/>
                </a:solidFill>
                <a:latin typeface="+mj-lt"/>
                <a:ea typeface="+mj-ea"/>
                <a:cs typeface="+mj-cs"/>
              </a:rPr>
              <a:t>Day-1</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E6C673A-F368-C71E-054A-B4BEF58A090E}"/>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sz="2200" b="0" i="0" u="none" strike="noStrike">
                <a:effectLst/>
              </a:rPr>
              <a:t>Blocks</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a set of code enclosed within curly braces { } within any class, method, or constructor. </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It begins with an opening brace ( { ) and ends with an closing braces ( } ).</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References to Objects</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An address that indicates where an object's variables and methods are stored.</a:t>
            </a:r>
            <a:r>
              <a:rPr lang="en-US" sz="2200" b="0" i="0">
                <a:effectLst/>
              </a:rPr>
              <a:t>​</a:t>
            </a:r>
          </a:p>
          <a:p>
            <a:pPr indent="-228600" fontAlgn="base">
              <a:lnSpc>
                <a:spcPct val="90000"/>
              </a:lnSpc>
              <a:spcAft>
                <a:spcPts val="600"/>
              </a:spcAft>
              <a:buFont typeface="Arial" panose="020B0604020202020204" pitchFamily="34" charset="0"/>
              <a:buChar char="•"/>
            </a:pPr>
            <a:r>
              <a:rPr lang="en-US" sz="2200" b="0" i="0" u="none" strike="noStrike">
                <a:effectLst/>
              </a:rPr>
              <a:t>I have written codes for respective above mentioned concepts.</a:t>
            </a:r>
            <a:r>
              <a:rPr lang="en-US" sz="2200" b="0" i="0">
                <a:effectLst/>
              </a:rPr>
              <a:t>​</a:t>
            </a:r>
          </a:p>
          <a:p>
            <a:pPr indent="-228600" fontAlgn="base">
              <a:lnSpc>
                <a:spcPct val="90000"/>
              </a:lnSpc>
              <a:spcAft>
                <a:spcPts val="600"/>
              </a:spcAft>
              <a:buFont typeface="Arial" panose="020B0604020202020204" pitchFamily="34" charset="0"/>
              <a:buChar char="•"/>
            </a:pPr>
            <a:endParaRPr lang="en-US" sz="2200" b="0" i="0">
              <a:effectLst/>
            </a:endParaRPr>
          </a:p>
          <a:p>
            <a:pPr indent="-228600" fontAlgn="base">
              <a:lnSpc>
                <a:spcPct val="90000"/>
              </a:lnSpc>
              <a:spcAft>
                <a:spcPts val="600"/>
              </a:spcAft>
              <a:buFont typeface="Arial" panose="020B0604020202020204" pitchFamily="34" charset="0"/>
              <a:buChar char="•"/>
            </a:pPr>
            <a:r>
              <a:rPr lang="en-US" sz="2200" b="0" i="0">
                <a:effectLst/>
              </a:rPr>
              <a:t>​</a:t>
            </a:r>
          </a:p>
        </p:txBody>
      </p:sp>
    </p:spTree>
    <p:extLst>
      <p:ext uri="{BB962C8B-B14F-4D97-AF65-F5344CB8AC3E}">
        <p14:creationId xmlns:p14="http://schemas.microsoft.com/office/powerpoint/2010/main" val="149959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450273-BDCA-C83A-4011-33B761A19FDD}"/>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5400" kern="1200">
                <a:solidFill>
                  <a:schemeClr val="tx1"/>
                </a:solidFill>
                <a:latin typeface="+mj-lt"/>
                <a:ea typeface="+mj-ea"/>
                <a:cs typeface="+mj-cs"/>
              </a:rPr>
              <a:t>Day-2</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3B8DECF-92EE-4383-76AE-2B8F0D18F5E3}"/>
              </a:ext>
            </a:extLst>
          </p:cNvPr>
          <p:cNvSpPr txBox="1"/>
          <p:nvPr/>
        </p:nvSpPr>
        <p:spPr>
          <a:xfrm>
            <a:off x="838200" y="1929384"/>
            <a:ext cx="10515600" cy="4251960"/>
          </a:xfrm>
          <a:prstGeom prst="rect">
            <a:avLst/>
          </a:prstGeom>
        </p:spPr>
        <p:txBody>
          <a:bodyPr vert="horz" lIns="91440" tIns="45720" rIns="91440" bIns="45720" rtlCol="0">
            <a:normAutofit/>
          </a:bodyPr>
          <a:lstStyle/>
          <a:p>
            <a:pPr indent="-228600" fontAlgn="base">
              <a:lnSpc>
                <a:spcPct val="90000"/>
              </a:lnSpc>
              <a:spcAft>
                <a:spcPts val="600"/>
              </a:spcAft>
              <a:buFont typeface="Arial" panose="020B0604020202020204" pitchFamily="34" charset="0"/>
              <a:buChar char="•"/>
            </a:pPr>
            <a:r>
              <a:rPr lang="en-US" sz="2000" b="0" i="0" u="none" strike="noStrike">
                <a:effectLst/>
              </a:rPr>
              <a:t>On Day2 we have learnt about:-</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 Exception              </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 event that disrupts the normal flow of the program.</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Exception Hierarchy</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 powerful mechanism to handle the runtime errors so that the normal flow of the application can be maintained.</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try, catch and finally</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The try block is used to specify a block of code that may throw an exception. </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The catch block is used to handle the exception if it is thrown.</a:t>
            </a:r>
            <a:r>
              <a:rPr lang="en-US" sz="2000" b="0" i="0">
                <a:effectLst/>
              </a:rPr>
              <a:t>​</a:t>
            </a:r>
          </a:p>
          <a:p>
            <a:pPr indent="-228600" fontAlgn="base">
              <a:lnSpc>
                <a:spcPct val="90000"/>
              </a:lnSpc>
              <a:spcAft>
                <a:spcPts val="600"/>
              </a:spcAft>
              <a:buFont typeface="Arial" panose="020B0604020202020204" pitchFamily="34" charset="0"/>
              <a:buChar char="•"/>
            </a:pPr>
            <a:r>
              <a:rPr lang="en-US" sz="2000" b="0" i="0" u="none" strike="noStrike">
                <a:effectLst/>
              </a:rPr>
              <a:t> The finally block is used to execute the code after the try and catch blocks have been executed.</a:t>
            </a:r>
            <a:r>
              <a:rPr lang="en-US" sz="2000" b="0" i="0">
                <a:effectLst/>
              </a:rPr>
              <a:t>​</a:t>
            </a:r>
          </a:p>
        </p:txBody>
      </p:sp>
    </p:spTree>
    <p:extLst>
      <p:ext uri="{BB962C8B-B14F-4D97-AF65-F5344CB8AC3E}">
        <p14:creationId xmlns:p14="http://schemas.microsoft.com/office/powerpoint/2010/main" val="3877105529"/>
      </p:ext>
    </p:extLst>
  </p:cSld>
  <p:clrMapOvr>
    <a:masterClrMapping/>
  </p:clrMapOvr>
</p:sld>
</file>

<file path=ppt/theme/theme1.xml><?xml version="1.0" encoding="utf-8"?>
<a:theme xmlns:a="http://schemas.openxmlformats.org/drawingml/2006/main" name="Brand Mark">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Agenda">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Divid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Quot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Voic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Content">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Back 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666666"/>
      </a:accent6>
      <a:hlink>
        <a:srgbClr val="2559D9"/>
      </a:hlink>
      <a:folHlink>
        <a:srgbClr val="2559D9"/>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2741</TotalTime>
  <Words>1648</Words>
  <Application>Microsoft Office PowerPoint</Application>
  <PresentationFormat>Widescreen</PresentationFormat>
  <Paragraphs>172</Paragraphs>
  <Slides>20</Slides>
  <Notes>3</Notes>
  <HiddenSlides>0</HiddenSlides>
  <MMClips>0</MMClips>
  <ScaleCrop>false</ScaleCrop>
  <HeadingPairs>
    <vt:vector size="6" baseType="variant">
      <vt:variant>
        <vt:lpstr>Fonts Used</vt:lpstr>
      </vt:variant>
      <vt:variant>
        <vt:i4>8</vt:i4>
      </vt:variant>
      <vt:variant>
        <vt:lpstr>Theme</vt:lpstr>
      </vt:variant>
      <vt:variant>
        <vt:i4>8</vt:i4>
      </vt:variant>
      <vt:variant>
        <vt:lpstr>Slide Titles</vt:lpstr>
      </vt:variant>
      <vt:variant>
        <vt:i4>20</vt:i4>
      </vt:variant>
    </vt:vector>
  </HeadingPairs>
  <TitlesOfParts>
    <vt:vector size="36" baseType="lpstr">
      <vt:lpstr>Arial</vt:lpstr>
      <vt:lpstr>Calibri</vt:lpstr>
      <vt:lpstr>Futura Next Book</vt:lpstr>
      <vt:lpstr>Futura Next DemiBold</vt:lpstr>
      <vt:lpstr>Futura Next Medium</vt:lpstr>
      <vt:lpstr>FUTURANEXT-MEDIUM</vt:lpstr>
      <vt:lpstr>FUTURANEXT-MEDIUM</vt:lpstr>
      <vt:lpstr>Minion Pro</vt:lpstr>
      <vt:lpstr>Brand Mark</vt:lpstr>
      <vt:lpstr>Cover</vt:lpstr>
      <vt:lpstr>Agenda</vt:lpstr>
      <vt:lpstr>Divider</vt:lpstr>
      <vt:lpstr>Quote</vt:lpstr>
      <vt:lpstr>Voice</vt:lpstr>
      <vt:lpstr>Content</vt:lpstr>
      <vt:lpstr>Back Cover</vt:lpstr>
      <vt:lpstr>Java programming Journey</vt:lpstr>
      <vt:lpstr>Objective</vt:lpstr>
      <vt:lpstr>Introduction</vt:lpstr>
      <vt:lpstr>Classes and Objects</vt:lpstr>
      <vt:lpstr>Day -1</vt:lpstr>
      <vt:lpstr>Day-1</vt:lpstr>
      <vt:lpstr>Day-1</vt:lpstr>
      <vt:lpstr>Day-1</vt:lpstr>
      <vt:lpstr>Day-2</vt:lpstr>
      <vt:lpstr>Day-2</vt:lpstr>
      <vt:lpstr>Day-2</vt:lpstr>
      <vt:lpstr>Day-2</vt:lpstr>
      <vt:lpstr>Day-2</vt:lpstr>
      <vt:lpstr>Day-3</vt:lpstr>
      <vt:lpstr>Day-3</vt:lpstr>
      <vt:lpstr>Day-3</vt:lpstr>
      <vt:lpstr>Day-3</vt:lpstr>
      <vt:lpstr>Day-3</vt:lpstr>
      <vt:lpstr>Day-3</vt:lpstr>
      <vt:lpstr>thank you</vt:lpstr>
    </vt:vector>
  </TitlesOfParts>
  <Manager/>
  <Company>Publicis Sapient</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Publicis Sapient PowerPoint Template</dc:title>
  <dc:subject/>
  <dc:creator>Ankit Sharma</dc:creator>
  <cp:keywords/>
  <dc:description/>
  <cp:lastModifiedBy>Ankit Sharma</cp:lastModifiedBy>
  <cp:revision>270</cp:revision>
  <dcterms:created xsi:type="dcterms:W3CDTF">2018-11-16T01:56:21Z</dcterms:created>
  <dcterms:modified xsi:type="dcterms:W3CDTF">2023-07-03T17:54:27Z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ServerID">
    <vt:lpwstr>2a760b3e-54a5-418b-9dd9-555cd32dea45</vt:lpwstr>
  </property>
  <property fmtid="{D5CDD505-2E9C-101B-9397-08002B2CF9AE}" pid="3" name="Offisync_UniqueId">
    <vt:lpwstr>167823</vt:lpwstr>
  </property>
  <property fmtid="{D5CDD505-2E9C-101B-9397-08002B2CF9AE}" pid="4" name="Jive_LatestUserAccountName">
    <vt:lpwstr>waipan</vt:lpwstr>
  </property>
  <property fmtid="{D5CDD505-2E9C-101B-9397-08002B2CF9AE}" pid="5" name="Jive_VersionGuid">
    <vt:lpwstr>3cfbd7bb-35b6-4efa-9bdf-1e37c484d2af</vt:lpwstr>
  </property>
  <property fmtid="{D5CDD505-2E9C-101B-9397-08002B2CF9AE}" pid="6" name="Offisync_UpdateToken">
    <vt:lpwstr>7</vt:lpwstr>
  </property>
  <property fmtid="{D5CDD505-2E9C-101B-9397-08002B2CF9AE}" pid="7" name="Offisync_ProviderInitializationData">
    <vt:lpwstr>https://vox.publicis.sapient.com</vt:lpwstr>
  </property>
</Properties>
</file>